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7" r:id="rId5"/>
  </p:sldMasterIdLst>
  <p:notesMasterIdLst>
    <p:notesMasterId r:id="rId22"/>
  </p:notesMasterIdLst>
  <p:sldIdLst>
    <p:sldId id="260" r:id="rId6"/>
    <p:sldId id="832" r:id="rId7"/>
    <p:sldId id="833" r:id="rId8"/>
    <p:sldId id="834" r:id="rId9"/>
    <p:sldId id="835" r:id="rId10"/>
    <p:sldId id="837" r:id="rId11"/>
    <p:sldId id="836" r:id="rId12"/>
    <p:sldId id="838" r:id="rId13"/>
    <p:sldId id="820" r:id="rId14"/>
    <p:sldId id="839" r:id="rId15"/>
    <p:sldId id="840" r:id="rId16"/>
    <p:sldId id="841" r:id="rId17"/>
    <p:sldId id="842" r:id="rId18"/>
    <p:sldId id="827" r:id="rId19"/>
    <p:sldId id="290" r:id="rId20"/>
    <p:sldId id="831" r:id="rId2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E0"/>
    <a:srgbClr val="E02927"/>
    <a:srgbClr val="17458F"/>
    <a:srgbClr val="00ADBB"/>
    <a:srgbClr val="00B0F0"/>
    <a:srgbClr val="00C2EE"/>
    <a:srgbClr val="FF7600"/>
    <a:srgbClr val="D41367"/>
    <a:srgbClr val="0069C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56612B-0F88-4D35-8D27-F92753933CB7}" v="1" dt="2025-08-06T12:22:58.37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423" autoAdjust="0"/>
  </p:normalViewPr>
  <p:slideViewPr>
    <p:cSldViewPr snapToGrid="0">
      <p:cViewPr varScale="1">
        <p:scale>
          <a:sx n="78" d="100"/>
          <a:sy n="78" d="100"/>
        </p:scale>
        <p:origin x="1134" y="46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E88F461-C207-4F52-94C5-2AF436E45683}" type="datetimeFigureOut">
              <a:rPr lang="en-US" smtClean="0"/>
              <a:t>8/6/2025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C867CF6-9F5E-47DF-89DA-82A4B237EBEA}" type="slidenum">
              <a:rPr lang="en-US" smtClean="0"/>
              <a:t>‹#›</a:t>
            </a:fld>
            <a:endParaRPr lang="en-US"/>
          </a:p>
        </p:txBody>
      </p:sp>
    </p:spTree>
    <p:extLst>
      <p:ext uri="{BB962C8B-B14F-4D97-AF65-F5344CB8AC3E}">
        <p14:creationId xmlns:p14="http://schemas.microsoft.com/office/powerpoint/2010/main" val="1437478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867CF6-9F5E-47DF-89DA-82A4B237EBEA}" type="slidenum">
              <a:rPr lang="en-US" smtClean="0"/>
              <a:t>1</a:t>
            </a:fld>
            <a:endParaRPr lang="en-US"/>
          </a:p>
        </p:txBody>
      </p:sp>
    </p:spTree>
    <p:extLst>
      <p:ext uri="{BB962C8B-B14F-4D97-AF65-F5344CB8AC3E}">
        <p14:creationId xmlns:p14="http://schemas.microsoft.com/office/powerpoint/2010/main" val="2335547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472A1-EAE0-5EAA-F8A2-BEE4CEA62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97A06-8B69-F34C-B2E9-5CEC4DB831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149397-8D8B-C8FB-5E46-16C66003CA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The second call to action challenges us to strengthen the systems that sustain WASH services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This means working alongside the local institutions responsible for WASH, improving coordination among actors, and designing projects that implement national policies at the local level. When our efforts feed into local monitoring systems, use existing supply chains, and support long-term change driven by local service providers and governments, Rotary’s impact becomes part of a lasting solution.</a:t>
            </a:r>
          </a:p>
          <a:p>
            <a:endParaRPr lang="en-US" dirty="0"/>
          </a:p>
        </p:txBody>
      </p:sp>
      <p:sp>
        <p:nvSpPr>
          <p:cNvPr id="4" name="Slide Number Placeholder 3">
            <a:extLst>
              <a:ext uri="{FF2B5EF4-FFF2-40B4-BE49-F238E27FC236}">
                <a16:creationId xmlns:a16="http://schemas.microsoft.com/office/drawing/2014/main" id="{360AF9EE-6819-A98A-E1F6-A59CF0441FDE}"/>
              </a:ext>
            </a:extLst>
          </p:cNvPr>
          <p:cNvSpPr>
            <a:spLocks noGrp="1"/>
          </p:cNvSpPr>
          <p:nvPr>
            <p:ph type="sldNum" sz="quarter" idx="5"/>
          </p:nvPr>
        </p:nvSpPr>
        <p:spPr/>
        <p:txBody>
          <a:bodyPr/>
          <a:lstStyle/>
          <a:p>
            <a:fld id="{DDD91396-75F2-4D50-9BE5-81DDD7397957}" type="slidenum">
              <a:rPr lang="en-US" smtClean="0"/>
              <a:t>11</a:t>
            </a:fld>
            <a:endParaRPr lang="en-US"/>
          </a:p>
        </p:txBody>
      </p:sp>
    </p:spTree>
    <p:extLst>
      <p:ext uri="{BB962C8B-B14F-4D97-AF65-F5344CB8AC3E}">
        <p14:creationId xmlns:p14="http://schemas.microsoft.com/office/powerpoint/2010/main" val="729450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1C7DB-7B43-E572-AB8B-2E4F06CB6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3C5CF-D5AD-DDB1-186D-7C02DFDC17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1CBEEA-F2EE-5892-505F-5031A8A325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The third call to action ignites Rotary’s hidden superpower — advocacy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Rotary members are not just project implementers; we are trusted voices in our communities. By using our influence to elevate WASH priorities with local and national leaders, we can help unlock funding, amplify the voices of the community to duty bearers, shape policy, and ensure communities have the resources and accountability they need to sustain services long after a project ends.</a:t>
            </a:r>
          </a:p>
          <a:p>
            <a:endParaRPr lang="en-US" dirty="0"/>
          </a:p>
        </p:txBody>
      </p:sp>
      <p:sp>
        <p:nvSpPr>
          <p:cNvPr id="4" name="Slide Number Placeholder 3">
            <a:extLst>
              <a:ext uri="{FF2B5EF4-FFF2-40B4-BE49-F238E27FC236}">
                <a16:creationId xmlns:a16="http://schemas.microsoft.com/office/drawing/2014/main" id="{BD232052-8F6F-438A-CE8D-84BC28C679B2}"/>
              </a:ext>
            </a:extLst>
          </p:cNvPr>
          <p:cNvSpPr>
            <a:spLocks noGrp="1"/>
          </p:cNvSpPr>
          <p:nvPr>
            <p:ph type="sldNum" sz="quarter" idx="5"/>
          </p:nvPr>
        </p:nvSpPr>
        <p:spPr/>
        <p:txBody>
          <a:bodyPr/>
          <a:lstStyle/>
          <a:p>
            <a:fld id="{DDD91396-75F2-4D50-9BE5-81DDD7397957}" type="slidenum">
              <a:rPr lang="en-US" smtClean="0"/>
              <a:t>12</a:t>
            </a:fld>
            <a:endParaRPr lang="en-US"/>
          </a:p>
        </p:txBody>
      </p:sp>
    </p:spTree>
    <p:extLst>
      <p:ext uri="{BB962C8B-B14F-4D97-AF65-F5344CB8AC3E}">
        <p14:creationId xmlns:p14="http://schemas.microsoft.com/office/powerpoint/2010/main" val="1244769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BBE65-F185-07E0-09FC-ADED446E08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01C2E-6BEC-37C9-6B33-2D36B2DD63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B4C293-29C2-D2EE-14A1-98B6317F3F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The fourth call to action is to develop strategic partnerships for collective action.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Rotary can’t do this alone — and we don’t have to. By aligning with governments, NGOs, and donors behind a shared country vision, we can amplify our impact, fill gaps in the system, and ensure our work fits into something bigger than any one project.</a:t>
            </a:r>
          </a:p>
          <a:p>
            <a:endParaRPr lang="en-US" dirty="0"/>
          </a:p>
        </p:txBody>
      </p:sp>
      <p:sp>
        <p:nvSpPr>
          <p:cNvPr id="4" name="Slide Number Placeholder 3">
            <a:extLst>
              <a:ext uri="{FF2B5EF4-FFF2-40B4-BE49-F238E27FC236}">
                <a16:creationId xmlns:a16="http://schemas.microsoft.com/office/drawing/2014/main" id="{FF8DB5A4-3398-AA33-4E29-46B440047865}"/>
              </a:ext>
            </a:extLst>
          </p:cNvPr>
          <p:cNvSpPr>
            <a:spLocks noGrp="1"/>
          </p:cNvSpPr>
          <p:nvPr>
            <p:ph type="sldNum" sz="quarter" idx="5"/>
          </p:nvPr>
        </p:nvSpPr>
        <p:spPr/>
        <p:txBody>
          <a:bodyPr/>
          <a:lstStyle/>
          <a:p>
            <a:fld id="{DDD91396-75F2-4D50-9BE5-81DDD7397957}" type="slidenum">
              <a:rPr lang="en-US" smtClean="0"/>
              <a:t>13</a:t>
            </a:fld>
            <a:endParaRPr lang="en-US"/>
          </a:p>
        </p:txBody>
      </p:sp>
    </p:spTree>
    <p:extLst>
      <p:ext uri="{BB962C8B-B14F-4D97-AF65-F5344CB8AC3E}">
        <p14:creationId xmlns:p14="http://schemas.microsoft.com/office/powerpoint/2010/main" val="4191965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more about Rotary’s Global WASH Strategy at rotary.org or scan the QR code on the screen for quick access (available in all 7 official rotary languages).</a:t>
            </a:r>
          </a:p>
          <a:p>
            <a:endParaRPr lang="en-US" dirty="0"/>
          </a:p>
          <a:p>
            <a:r>
              <a:rPr lang="en-US" dirty="0"/>
              <a:t>How will your club and district take action to align with the new strategy? What incentives are needed to gain engagement and early adoption?</a:t>
            </a:r>
          </a:p>
          <a:p>
            <a:endParaRPr lang="en-US" dirty="0"/>
          </a:p>
          <a:p>
            <a:endParaRPr lang="en-US" dirty="0"/>
          </a:p>
        </p:txBody>
      </p:sp>
      <p:sp>
        <p:nvSpPr>
          <p:cNvPr id="4" name="Slide Number Placeholder 3"/>
          <p:cNvSpPr>
            <a:spLocks noGrp="1"/>
          </p:cNvSpPr>
          <p:nvPr>
            <p:ph type="sldNum" sz="quarter" idx="5"/>
          </p:nvPr>
        </p:nvSpPr>
        <p:spPr/>
        <p:txBody>
          <a:bodyPr/>
          <a:lstStyle/>
          <a:p>
            <a:fld id="{6C867CF6-9F5E-47DF-89DA-82A4B237EBEA}" type="slidenum">
              <a:rPr lang="en-US" smtClean="0"/>
              <a:t>14</a:t>
            </a:fld>
            <a:endParaRPr lang="en-US"/>
          </a:p>
        </p:txBody>
      </p:sp>
    </p:spTree>
    <p:extLst>
      <p:ext uri="{BB962C8B-B14F-4D97-AF65-F5344CB8AC3E}">
        <p14:creationId xmlns:p14="http://schemas.microsoft.com/office/powerpoint/2010/main" val="2588175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867CF6-9F5E-47DF-89DA-82A4B237EBEA}" type="slidenum">
              <a:rPr lang="en-US" smtClean="0"/>
              <a:t>15</a:t>
            </a:fld>
            <a:endParaRPr lang="en-US"/>
          </a:p>
        </p:txBody>
      </p:sp>
    </p:spTree>
    <p:extLst>
      <p:ext uri="{BB962C8B-B14F-4D97-AF65-F5344CB8AC3E}">
        <p14:creationId xmlns:p14="http://schemas.microsoft.com/office/powerpoint/2010/main" val="98157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Rotary is taking action to improve access to safe water, sanitation, and hygiene (WASH) – but the scale of the crisis demands more than business as usual.  </a:t>
            </a:r>
          </a:p>
          <a:p>
            <a:endParaRPr lang="en-US" dirty="0"/>
          </a:p>
        </p:txBody>
      </p:sp>
      <p:sp>
        <p:nvSpPr>
          <p:cNvPr id="4" name="Slide Number Placeholder 3"/>
          <p:cNvSpPr>
            <a:spLocks noGrp="1"/>
          </p:cNvSpPr>
          <p:nvPr>
            <p:ph type="sldNum" sz="quarter" idx="5"/>
          </p:nvPr>
        </p:nvSpPr>
        <p:spPr/>
        <p:txBody>
          <a:bodyPr/>
          <a:lstStyle/>
          <a:p>
            <a:fld id="{6C867CF6-9F5E-47DF-89DA-82A4B237EBEA}" type="slidenum">
              <a:rPr lang="en-US" smtClean="0"/>
              <a:t>2</a:t>
            </a:fld>
            <a:endParaRPr lang="en-US"/>
          </a:p>
        </p:txBody>
      </p:sp>
    </p:spTree>
    <p:extLst>
      <p:ext uri="{BB962C8B-B14F-4D97-AF65-F5344CB8AC3E}">
        <p14:creationId xmlns:p14="http://schemas.microsoft.com/office/powerpoint/2010/main" val="1524508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buClr>
                <a:srgbClr val="4472C4"/>
              </a:buClr>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3.5 billion people still lack access to safely managed sanitation</a:t>
            </a:r>
          </a:p>
          <a:p>
            <a:pPr marL="342900" marR="0" lvl="0" indent="-342900">
              <a:lnSpc>
                <a:spcPct val="107000"/>
              </a:lnSpc>
              <a:buClr>
                <a:srgbClr val="4472C4"/>
              </a:buClr>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2.2 billion lack access to clean drinking water</a:t>
            </a:r>
          </a:p>
          <a:p>
            <a:pPr marL="342900" marR="0" lvl="0" indent="-342900">
              <a:lnSpc>
                <a:spcPct val="107000"/>
              </a:lnSpc>
              <a:spcAft>
                <a:spcPts val="800"/>
              </a:spcAft>
              <a:buClr>
                <a:srgbClr val="4472C4"/>
              </a:buClr>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4 billion people experience water scarcity for at least 1 month each year due to the mismanagement of our freshwater resources and climate change </a:t>
            </a:r>
          </a:p>
          <a:p>
            <a:pPr marL="0" marR="0">
              <a:lnSpc>
                <a:spcPct val="107000"/>
              </a:lnSpc>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C867CF6-9F5E-47DF-89DA-82A4B237EBEA}" type="slidenum">
              <a:rPr lang="en-US" smtClean="0"/>
              <a:t>3</a:t>
            </a:fld>
            <a:endParaRPr lang="en-US"/>
          </a:p>
        </p:txBody>
      </p:sp>
    </p:spTree>
    <p:extLst>
      <p:ext uri="{BB962C8B-B14F-4D97-AF65-F5344CB8AC3E}">
        <p14:creationId xmlns:p14="http://schemas.microsoft.com/office/powerpoint/2010/main" val="323270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867CF6-9F5E-47DF-89DA-82A4B237EBEA}" type="slidenum">
              <a:rPr lang="en-US" smtClean="0"/>
              <a:t>4</a:t>
            </a:fld>
            <a:endParaRPr lang="en-US"/>
          </a:p>
        </p:txBody>
      </p:sp>
    </p:spTree>
    <p:extLst>
      <p:ext uri="{BB962C8B-B14F-4D97-AF65-F5344CB8AC3E}">
        <p14:creationId xmlns:p14="http://schemas.microsoft.com/office/powerpoint/2010/main" val="56855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22215-7A2E-8888-89BC-52A630B46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675AE3-29E9-0447-4682-CABB0D633E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08887E-9A23-2B22-C434-420F08E888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3DEF5C-3261-6B95-5758-1B289A59BE15}"/>
              </a:ext>
            </a:extLst>
          </p:cNvPr>
          <p:cNvSpPr>
            <a:spLocks noGrp="1"/>
          </p:cNvSpPr>
          <p:nvPr>
            <p:ph type="sldNum" sz="quarter" idx="5"/>
          </p:nvPr>
        </p:nvSpPr>
        <p:spPr/>
        <p:txBody>
          <a:bodyPr/>
          <a:lstStyle/>
          <a:p>
            <a:fld id="{6C867CF6-9F5E-47DF-89DA-82A4B237EBEA}" type="slidenum">
              <a:rPr lang="en-US" smtClean="0"/>
              <a:t>5</a:t>
            </a:fld>
            <a:endParaRPr lang="en-US"/>
          </a:p>
        </p:txBody>
      </p:sp>
    </p:spTree>
    <p:extLst>
      <p:ext uri="{BB962C8B-B14F-4D97-AF65-F5344CB8AC3E}">
        <p14:creationId xmlns:p14="http://schemas.microsoft.com/office/powerpoint/2010/main" val="316542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to question in previous slide)</a:t>
            </a:r>
          </a:p>
        </p:txBody>
      </p:sp>
      <p:sp>
        <p:nvSpPr>
          <p:cNvPr id="4" name="Slide Number Placeholder 3"/>
          <p:cNvSpPr>
            <a:spLocks noGrp="1"/>
          </p:cNvSpPr>
          <p:nvPr>
            <p:ph type="sldNum" sz="quarter" idx="5"/>
          </p:nvPr>
        </p:nvSpPr>
        <p:spPr/>
        <p:txBody>
          <a:bodyPr/>
          <a:lstStyle/>
          <a:p>
            <a:fld id="{6C867CF6-9F5E-47DF-89DA-82A4B237EBEA}" type="slidenum">
              <a:rPr lang="en-US" smtClean="0"/>
              <a:t>6</a:t>
            </a:fld>
            <a:endParaRPr lang="en-US"/>
          </a:p>
        </p:txBody>
      </p:sp>
    </p:spTree>
    <p:extLst>
      <p:ext uri="{BB962C8B-B14F-4D97-AF65-F5344CB8AC3E}">
        <p14:creationId xmlns:p14="http://schemas.microsoft.com/office/powerpoint/2010/main" val="2438102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Rotary’s Global WASH Strategy, is a call to action </a:t>
            </a:r>
            <a:r>
              <a:rPr lang="en-US" sz="1200" u="sng" kern="100" dirty="0">
                <a:effectLst/>
                <a:latin typeface="Calibri" panose="020F0502020204030204" pitchFamily="34" charset="0"/>
                <a:ea typeface="Calibri" panose="020F0502020204030204" pitchFamily="34" charset="0"/>
                <a:cs typeface="Times New Roman" panose="02020603050405020304" pitchFamily="18" charset="0"/>
              </a:rPr>
              <a:t>for</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members, developed by members aligning with UN Sustainable Development Goal 6: Ensure Access to water and sanitation for all.</a:t>
            </a:r>
          </a:p>
          <a:p>
            <a:pPr marL="0" marR="0">
              <a:lnSpc>
                <a:spcPct val="107000"/>
              </a:lnSpc>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Our Vision: “</a:t>
            </a:r>
            <a:r>
              <a:rPr lang="en-US" sz="1200" dirty="0"/>
              <a:t>Rotary envisions a water-secure world, where  local governments, service providers, and civil society have the commitment, accountability, skills and financing to provide sustainable, climate-resilient, and safe WASH services for all.</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787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first call to action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within Rotary’s WASH Strategy is to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FOCUS OUR RESOURCES AND ACTIVITIES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strategy describes two paths that members can rally behind, depending on their level of commitment to WASH and experience in WASH programing.  </a:t>
            </a:r>
          </a:p>
          <a:p>
            <a:pPr marL="0" marR="0">
              <a:lnSpc>
                <a:spcPct val="107000"/>
              </a:lnSpc>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Within the next year, Rotary will launch its first global WASH campaign to achieve universal access to WASH in schools and healthcare facilities by 2030. This will be an opportunity for Rotary members to come together, as they did for Polio, to meet defined global targets for WASH in schools and healthcare facilities.</a:t>
            </a:r>
          </a:p>
          <a:p>
            <a:endParaRPr lang="en-US" dirty="0"/>
          </a:p>
        </p:txBody>
      </p:sp>
      <p:sp>
        <p:nvSpPr>
          <p:cNvPr id="4" name="Slide Number Placeholder 3"/>
          <p:cNvSpPr>
            <a:spLocks noGrp="1"/>
          </p:cNvSpPr>
          <p:nvPr>
            <p:ph type="sldNum" sz="quarter" idx="5"/>
          </p:nvPr>
        </p:nvSpPr>
        <p:spPr/>
        <p:txBody>
          <a:bodyPr/>
          <a:lstStyle/>
          <a:p>
            <a:fld id="{DDD91396-75F2-4D50-9BE5-81DDD7397957}" type="slidenum">
              <a:rPr lang="en-US" smtClean="0"/>
              <a:t>9</a:t>
            </a:fld>
            <a:endParaRPr lang="en-US"/>
          </a:p>
        </p:txBody>
      </p:sp>
    </p:spTree>
    <p:extLst>
      <p:ext uri="{BB962C8B-B14F-4D97-AF65-F5344CB8AC3E}">
        <p14:creationId xmlns:p14="http://schemas.microsoft.com/office/powerpoint/2010/main" val="4222509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D3232-5BBC-5A45-5558-3212EA5F2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9DFF4-A359-9622-0B43-82F8342733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99D28D-EA47-47D0-95CA-C8A275B2F3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highly active rotary countries, Rotary’s Global WASH Strategy incentivizes clubs to develop regional plans and implement a WASH program driven by a common vision. This challenges each rotary country to coordinate and concentrate club activity in specific geographic districts/communes/states, monitor progress, and build local leadership for measurable impact.  Those that rise to the challenge will be recognized as Rotary Priority WASH Countries, receiving global visibility, advanced technical support and coaching, access to Rotary’s Strategic Partnerships, and preparatory support to apply for programs of scale.  </a:t>
            </a:r>
          </a:p>
          <a:p>
            <a:endParaRPr lang="en-US" dirty="0"/>
          </a:p>
          <a:p>
            <a:r>
              <a:rPr lang="en-US" dirty="0"/>
              <a:t>In certain parts of the world, Rotary members are already shifting single-club drive projects, to multi-club and even multi-district driven programs, united by a common vision. </a:t>
            </a:r>
          </a:p>
          <a:p>
            <a:endParaRPr lang="en-US" dirty="0"/>
          </a:p>
          <a:p>
            <a:r>
              <a:rPr lang="en-US" dirty="0"/>
              <a:t>In Honduras, clubs are coming together to ensure climate-resilient water services are accessible and available to all in Western Honduras. We see this happening in Haiti (HANWASH), Uganda, Ghana, Honduras, and Nepal.  </a:t>
            </a:r>
          </a:p>
        </p:txBody>
      </p:sp>
      <p:sp>
        <p:nvSpPr>
          <p:cNvPr id="4" name="Slide Number Placeholder 3">
            <a:extLst>
              <a:ext uri="{FF2B5EF4-FFF2-40B4-BE49-F238E27FC236}">
                <a16:creationId xmlns:a16="http://schemas.microsoft.com/office/drawing/2014/main" id="{00E30339-E0BF-E6F7-F438-308675DCBF21}"/>
              </a:ext>
            </a:extLst>
          </p:cNvPr>
          <p:cNvSpPr>
            <a:spLocks noGrp="1"/>
          </p:cNvSpPr>
          <p:nvPr>
            <p:ph type="sldNum" sz="quarter" idx="5"/>
          </p:nvPr>
        </p:nvSpPr>
        <p:spPr/>
        <p:txBody>
          <a:bodyPr/>
          <a:lstStyle/>
          <a:p>
            <a:fld id="{DDD91396-75F2-4D50-9BE5-81DDD7397957}" type="slidenum">
              <a:rPr lang="en-US" smtClean="0"/>
              <a:t>10</a:t>
            </a:fld>
            <a:endParaRPr lang="en-US"/>
          </a:p>
        </p:txBody>
      </p:sp>
    </p:spTree>
    <p:extLst>
      <p:ext uri="{BB962C8B-B14F-4D97-AF65-F5344CB8AC3E}">
        <p14:creationId xmlns:p14="http://schemas.microsoft.com/office/powerpoint/2010/main" val="214240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93886" y="226440"/>
            <a:ext cx="2167255" cy="589280"/>
          </a:xfrm>
          <a:prstGeom prst="rect">
            <a:avLst/>
          </a:prstGeom>
        </p:spPr>
        <p:txBody>
          <a:bodyPr wrap="square" lIns="0" tIns="0" rIns="0" bIns="0">
            <a:spAutoFit/>
          </a:bodyPr>
          <a:lstStyle>
            <a:lvl1pPr>
              <a:defRPr sz="3700" b="1" i="0">
                <a:solidFill>
                  <a:schemeClr val="bg1"/>
                </a:solidFill>
                <a:latin typeface="FrutigerLTStd-Black"/>
                <a:cs typeface="FrutigerLTStd-Black"/>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600" b="1" i="0">
                <a:solidFill>
                  <a:schemeClr val="bg1"/>
                </a:solidFill>
                <a:latin typeface="FrutigerLTStd-Bold"/>
                <a:cs typeface="FrutigerLTStd-Bol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Global Health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B8451F-645E-E727-862B-0FF300537355}"/>
              </a:ext>
            </a:extLst>
          </p:cNvPr>
          <p:cNvSpPr/>
          <p:nvPr userDrawn="1"/>
        </p:nvSpPr>
        <p:spPr>
          <a:xfrm flipV="1">
            <a:off x="0" y="0"/>
            <a:ext cx="12192000" cy="1540042"/>
          </a:xfrm>
          <a:prstGeom prst="rect">
            <a:avLst/>
          </a:prstGeom>
          <a:solidFill>
            <a:srgbClr val="901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94E25-127B-4C48-AF96-44BA7B823777}" type="slidenum">
              <a:rPr lang="en-US" smtClean="0"/>
              <a:t>‹#›</a:t>
            </a:fld>
            <a:endParaRPr lang="en-US"/>
          </a:p>
        </p:txBody>
      </p:sp>
      <p:pic>
        <p:nvPicPr>
          <p:cNvPr id="16" name="Picture 15" descr="A white outline of a person and a baby in a circle&#10;&#10;Description automatically generated">
            <a:extLst>
              <a:ext uri="{FF2B5EF4-FFF2-40B4-BE49-F238E27FC236}">
                <a16:creationId xmlns:a16="http://schemas.microsoft.com/office/drawing/2014/main" id="{FDD226AC-13E9-1E14-8C12-60F4D3A0B3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97661" y="9893"/>
            <a:ext cx="1512277" cy="1520255"/>
          </a:xfrm>
          <a:prstGeom prst="rect">
            <a:avLst/>
          </a:prstGeom>
        </p:spPr>
      </p:pic>
      <p:pic>
        <p:nvPicPr>
          <p:cNvPr id="17" name="Picture 16" descr="A stethoscope and heart in a circle&#10;&#10;Description automatically generated">
            <a:extLst>
              <a:ext uri="{FF2B5EF4-FFF2-40B4-BE49-F238E27FC236}">
                <a16:creationId xmlns:a16="http://schemas.microsoft.com/office/drawing/2014/main" id="{53EB8C31-F4C0-E8AE-A62B-1C4191F33D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57537" y="9893"/>
            <a:ext cx="1531960" cy="1540042"/>
          </a:xfrm>
          <a:prstGeom prst="rect">
            <a:avLst/>
          </a:prstGeom>
        </p:spPr>
      </p:pic>
      <p:sp>
        <p:nvSpPr>
          <p:cNvPr id="18" name="Title 1">
            <a:extLst>
              <a:ext uri="{FF2B5EF4-FFF2-40B4-BE49-F238E27FC236}">
                <a16:creationId xmlns:a16="http://schemas.microsoft.com/office/drawing/2014/main" id="{D675CCEE-FAB8-E116-CEF1-369E10BAE1DE}"/>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50638591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WASH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E15F5A-4CF7-C20B-CD56-B4C1CA4438FA}"/>
              </a:ext>
            </a:extLst>
          </p:cNvPr>
          <p:cNvSpPr/>
          <p:nvPr userDrawn="1"/>
        </p:nvSpPr>
        <p:spPr>
          <a:xfrm flipV="1">
            <a:off x="0" y="0"/>
            <a:ext cx="12192000" cy="1540042"/>
          </a:xfrm>
          <a:prstGeom prst="rect">
            <a:avLst/>
          </a:prstGeom>
          <a:solidFill>
            <a:srgbClr val="00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94E25-127B-4C48-AF96-44BA7B823777}" type="slidenum">
              <a:rPr lang="en-US" smtClean="0"/>
              <a:t>‹#›</a:t>
            </a:fld>
            <a:endParaRPr lang="en-US"/>
          </a:p>
        </p:txBody>
      </p:sp>
      <p:pic>
        <p:nvPicPr>
          <p:cNvPr id="16" name="Picture 15" descr="A white line drawing of a hand and a drop of water&#10;&#10;Description automatically generated">
            <a:extLst>
              <a:ext uri="{FF2B5EF4-FFF2-40B4-BE49-F238E27FC236}">
                <a16:creationId xmlns:a16="http://schemas.microsoft.com/office/drawing/2014/main" id="{309561D2-EB26-9E0F-38C9-98E4C2AE64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5938" y="-3783"/>
            <a:ext cx="1535724" cy="1543825"/>
          </a:xfrm>
          <a:prstGeom prst="rect">
            <a:avLst/>
          </a:prstGeom>
        </p:spPr>
      </p:pic>
      <p:sp>
        <p:nvSpPr>
          <p:cNvPr id="17" name="Title 1">
            <a:extLst>
              <a:ext uri="{FF2B5EF4-FFF2-40B4-BE49-F238E27FC236}">
                <a16:creationId xmlns:a16="http://schemas.microsoft.com/office/drawing/2014/main" id="{CDCB21C4-D274-1F1E-4A74-16B96CA0AA4B}"/>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28736435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ENV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210850-4EF1-22CD-0F1B-83FAEE6BBD84}"/>
              </a:ext>
            </a:extLst>
          </p:cNvPr>
          <p:cNvSpPr/>
          <p:nvPr userDrawn="1"/>
        </p:nvSpPr>
        <p:spPr>
          <a:xfrm flipV="1">
            <a:off x="0" y="0"/>
            <a:ext cx="12192000" cy="1540042"/>
          </a:xfrm>
          <a:prstGeom prst="rect">
            <a:avLst/>
          </a:prstGeom>
          <a:solidFill>
            <a:srgbClr val="009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94E25-127B-4C48-AF96-44BA7B823777}" type="slidenum">
              <a:rPr lang="en-US" smtClean="0"/>
              <a:t>‹#›</a:t>
            </a:fld>
            <a:endParaRPr lang="en-US"/>
          </a:p>
        </p:txBody>
      </p:sp>
      <p:pic>
        <p:nvPicPr>
          <p:cNvPr id="16" name="Picture 15" descr="A white line drawing of a leaf and a sun in a circle&#10;&#10;Description automatically generated">
            <a:extLst>
              <a:ext uri="{FF2B5EF4-FFF2-40B4-BE49-F238E27FC236}">
                <a16:creationId xmlns:a16="http://schemas.microsoft.com/office/drawing/2014/main" id="{1503DDD3-56DE-8748-F77D-54CBEC0584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5938" y="-3784"/>
            <a:ext cx="1535724" cy="1543826"/>
          </a:xfrm>
          <a:prstGeom prst="rect">
            <a:avLst/>
          </a:prstGeom>
        </p:spPr>
      </p:pic>
      <p:sp>
        <p:nvSpPr>
          <p:cNvPr id="17" name="Title 1">
            <a:extLst>
              <a:ext uri="{FF2B5EF4-FFF2-40B4-BE49-F238E27FC236}">
                <a16:creationId xmlns:a16="http://schemas.microsoft.com/office/drawing/2014/main" id="{623B464F-CDBA-2A6D-4B69-C0413EDF1484}"/>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1070230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ED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1FF8D1-C344-9622-EBCB-79F7595AEC22}"/>
              </a:ext>
            </a:extLst>
          </p:cNvPr>
          <p:cNvSpPr/>
          <p:nvPr userDrawn="1"/>
        </p:nvSpPr>
        <p:spPr>
          <a:xfrm flipV="1">
            <a:off x="0" y="0"/>
            <a:ext cx="12192000" cy="1540042"/>
          </a:xfrm>
          <a:prstGeom prst="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94E25-127B-4C48-AF96-44BA7B823777}" type="slidenum">
              <a:rPr lang="en-US" smtClean="0"/>
              <a:t>‹#›</a:t>
            </a:fld>
            <a:endParaRPr lang="en-US"/>
          </a:p>
        </p:txBody>
      </p:sp>
      <p:pic>
        <p:nvPicPr>
          <p:cNvPr id="16" name="Picture 15" descr="A white line drawing of stacks of coins&#10;&#10;Description automatically generated">
            <a:extLst>
              <a:ext uri="{FF2B5EF4-FFF2-40B4-BE49-F238E27FC236}">
                <a16:creationId xmlns:a16="http://schemas.microsoft.com/office/drawing/2014/main" id="{ED746A15-63FF-EF48-0715-52DFF432FD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0587820" y="0"/>
            <a:ext cx="1531960" cy="1540042"/>
          </a:xfrm>
          <a:prstGeom prst="rect">
            <a:avLst/>
          </a:prstGeom>
        </p:spPr>
      </p:pic>
      <p:sp>
        <p:nvSpPr>
          <p:cNvPr id="17" name="Title 1">
            <a:extLst>
              <a:ext uri="{FF2B5EF4-FFF2-40B4-BE49-F238E27FC236}">
                <a16:creationId xmlns:a16="http://schemas.microsoft.com/office/drawing/2014/main" id="{83A47769-9ED3-B1AE-81FA-B63F8489CBB6}"/>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84432757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94E25-127B-4C48-AF96-44BA7B823777}" type="slidenum">
              <a:rPr lang="en-US" smtClean="0"/>
              <a:t>‹#›</a:t>
            </a:fld>
            <a:endParaRPr lang="en-US"/>
          </a:p>
        </p:txBody>
      </p:sp>
    </p:spTree>
    <p:extLst>
      <p:ext uri="{BB962C8B-B14F-4D97-AF65-F5344CB8AC3E}">
        <p14:creationId xmlns:p14="http://schemas.microsoft.com/office/powerpoint/2010/main" val="63635616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02654E-4ECA-B63A-3484-1E5088EA1ED2}"/>
              </a:ext>
            </a:extLst>
          </p:cNvPr>
          <p:cNvSpPr/>
          <p:nvPr userDrawn="1"/>
        </p:nvSpPr>
        <p:spPr>
          <a:xfrm>
            <a:off x="0" y="0"/>
            <a:ext cx="12192000" cy="6858000"/>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764DE79-268F-4C1A-8933-263129D2AF90}"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E8D09620-17E2-B710-B461-1004A1ADC1E9}"/>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10" name="Title 1">
            <a:extLst>
              <a:ext uri="{FF2B5EF4-FFF2-40B4-BE49-F238E27FC236}">
                <a16:creationId xmlns:a16="http://schemas.microsoft.com/office/drawing/2014/main" id="{E73CFAF9-11B2-1E7B-41DD-200F3A930D6F}"/>
              </a:ext>
            </a:extLst>
          </p:cNvPr>
          <p:cNvSpPr>
            <a:spLocks noGrp="1"/>
          </p:cNvSpPr>
          <p:nvPr>
            <p:ph type="ctrTitle"/>
          </p:nvPr>
        </p:nvSpPr>
        <p:spPr>
          <a:xfrm>
            <a:off x="1676400" y="1274763"/>
            <a:ext cx="9144000" cy="2387600"/>
          </a:xfrm>
        </p:spPr>
        <p:txBody>
          <a:bodyPr anchor="b"/>
          <a:lstStyle>
            <a:lvl1pPr algn="ctr">
              <a:defRPr sz="6000"/>
            </a:lvl1pPr>
          </a:lstStyle>
          <a:p>
            <a:r>
              <a:rPr lang="en-US"/>
              <a:t>Click to edit Master title style</a:t>
            </a:r>
          </a:p>
        </p:txBody>
      </p:sp>
      <p:sp>
        <p:nvSpPr>
          <p:cNvPr id="11" name="Subtitle 2">
            <a:extLst>
              <a:ext uri="{FF2B5EF4-FFF2-40B4-BE49-F238E27FC236}">
                <a16:creationId xmlns:a16="http://schemas.microsoft.com/office/drawing/2014/main" id="{12045839-8739-2274-C956-F3FC45108A32}"/>
              </a:ext>
            </a:extLst>
          </p:cNvPr>
          <p:cNvSpPr>
            <a:spLocks noGrp="1"/>
          </p:cNvSpPr>
          <p:nvPr>
            <p:ph type="subTitle" idx="1"/>
          </p:nvPr>
        </p:nvSpPr>
        <p:spPr>
          <a:xfrm>
            <a:off x="1676400" y="37544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otary Logo simple">
            <a:extLst>
              <a:ext uri="{FF2B5EF4-FFF2-40B4-BE49-F238E27FC236}">
                <a16:creationId xmlns:a16="http://schemas.microsoft.com/office/drawing/2014/main" id="{A93EEBEA-350A-A5CD-96DE-FB0078153B64}"/>
              </a:ext>
            </a:extLst>
          </p:cNvPr>
          <p:cNvSpPr>
            <a:spLocks/>
          </p:cNvSpPr>
          <p:nvPr userDrawn="1"/>
        </p:nvSpPr>
        <p:spPr bwMode="auto">
          <a:xfrm>
            <a:off x="297452" y="264329"/>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101765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02654E-4ECA-B63A-3484-1E5088EA1ED2}"/>
              </a:ext>
            </a:extLst>
          </p:cNvPr>
          <p:cNvSpPr/>
          <p:nvPr userDrawn="1"/>
        </p:nvSpPr>
        <p:spPr>
          <a:xfrm>
            <a:off x="0" y="0"/>
            <a:ext cx="12192000" cy="6858000"/>
          </a:xfrm>
          <a:prstGeom prst="rect">
            <a:avLst/>
          </a:prstGeom>
          <a:solidFill>
            <a:srgbClr val="00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764DE79-268F-4C1A-8933-263129D2AF90}"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E8D09620-17E2-B710-B461-1004A1ADC1E9}"/>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7" name="Date Placeholder 1">
            <a:extLst>
              <a:ext uri="{FF2B5EF4-FFF2-40B4-BE49-F238E27FC236}">
                <a16:creationId xmlns:a16="http://schemas.microsoft.com/office/drawing/2014/main" id="{5B3BDAE0-1783-E6DA-4DF9-4D20B587C7E8}"/>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8/6/2025</a:t>
            </a:fld>
            <a:endParaRPr lang="en-US"/>
          </a:p>
        </p:txBody>
      </p:sp>
      <p:sp>
        <p:nvSpPr>
          <p:cNvPr id="8" name="Slide Number Placeholder 3">
            <a:extLst>
              <a:ext uri="{FF2B5EF4-FFF2-40B4-BE49-F238E27FC236}">
                <a16:creationId xmlns:a16="http://schemas.microsoft.com/office/drawing/2014/main" id="{0C4DFEB7-298B-792D-694F-4C057620C46C}"/>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A94E25-127B-4C48-AF96-44BA7B823777}" type="slidenum">
              <a:rPr lang="en-US" smtClean="0"/>
              <a:pPr/>
              <a:t>‹#›</a:t>
            </a:fld>
            <a:endParaRPr lang="en-US"/>
          </a:p>
        </p:txBody>
      </p:sp>
      <p:sp>
        <p:nvSpPr>
          <p:cNvPr id="9" name="Title 1">
            <a:extLst>
              <a:ext uri="{FF2B5EF4-FFF2-40B4-BE49-F238E27FC236}">
                <a16:creationId xmlns:a16="http://schemas.microsoft.com/office/drawing/2014/main" id="{460EC815-7B24-F9E4-B741-9AE8AE3AB092}"/>
              </a:ext>
            </a:extLst>
          </p:cNvPr>
          <p:cNvSpPr>
            <a:spLocks noGrp="1"/>
          </p:cNvSpPr>
          <p:nvPr>
            <p:ph type="ctrTitle"/>
          </p:nvPr>
        </p:nvSpPr>
        <p:spPr>
          <a:xfrm>
            <a:off x="1676400" y="1274763"/>
            <a:ext cx="9144000" cy="2387600"/>
          </a:xfrm>
        </p:spPr>
        <p:txBody>
          <a:bodyPr anchor="b"/>
          <a:lstStyle>
            <a:lvl1pPr algn="ctr">
              <a:defRPr sz="6000"/>
            </a:lvl1pPr>
          </a:lstStyle>
          <a:p>
            <a:r>
              <a:rPr lang="en-US"/>
              <a:t>Click to edit Master title style</a:t>
            </a:r>
          </a:p>
        </p:txBody>
      </p:sp>
      <p:sp>
        <p:nvSpPr>
          <p:cNvPr id="10" name="Subtitle 2">
            <a:extLst>
              <a:ext uri="{FF2B5EF4-FFF2-40B4-BE49-F238E27FC236}">
                <a16:creationId xmlns:a16="http://schemas.microsoft.com/office/drawing/2014/main" id="{849E8AAE-2531-4789-38AC-7F5AD57A9AB9}"/>
              </a:ext>
            </a:extLst>
          </p:cNvPr>
          <p:cNvSpPr>
            <a:spLocks noGrp="1"/>
          </p:cNvSpPr>
          <p:nvPr>
            <p:ph type="subTitle" idx="1"/>
          </p:nvPr>
        </p:nvSpPr>
        <p:spPr>
          <a:xfrm>
            <a:off x="1676400" y="37544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otary Logo simple">
            <a:extLst>
              <a:ext uri="{FF2B5EF4-FFF2-40B4-BE49-F238E27FC236}">
                <a16:creationId xmlns:a16="http://schemas.microsoft.com/office/drawing/2014/main" id="{0EECE83A-F0BB-FF8D-A2E4-76D423AEB088}"/>
              </a:ext>
            </a:extLst>
          </p:cNvPr>
          <p:cNvSpPr>
            <a:spLocks/>
          </p:cNvSpPr>
          <p:nvPr userDrawn="1"/>
        </p:nvSpPr>
        <p:spPr bwMode="auto">
          <a:xfrm>
            <a:off x="297452" y="264329"/>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018819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02654E-4ECA-B63A-3484-1E5088EA1ED2}"/>
              </a:ext>
            </a:extLst>
          </p:cNvPr>
          <p:cNvSpPr/>
          <p:nvPr userDrawn="1"/>
        </p:nvSpPr>
        <p:spPr>
          <a:xfrm>
            <a:off x="0" y="0"/>
            <a:ext cx="12192000" cy="6858000"/>
          </a:xfrm>
          <a:prstGeom prst="rect">
            <a:avLst/>
          </a:prstGeom>
          <a:solidFill>
            <a:srgbClr val="E02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764DE79-268F-4C1A-8933-263129D2AF90}"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E8D09620-17E2-B710-B461-1004A1ADC1E9}"/>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7" name="Date Placeholder 1">
            <a:extLst>
              <a:ext uri="{FF2B5EF4-FFF2-40B4-BE49-F238E27FC236}">
                <a16:creationId xmlns:a16="http://schemas.microsoft.com/office/drawing/2014/main" id="{E9B56C14-0008-03AD-54B4-6773370458F9}"/>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8/6/2025</a:t>
            </a:fld>
            <a:endParaRPr lang="en-US"/>
          </a:p>
        </p:txBody>
      </p:sp>
      <p:sp>
        <p:nvSpPr>
          <p:cNvPr id="8" name="Slide Number Placeholder 3">
            <a:extLst>
              <a:ext uri="{FF2B5EF4-FFF2-40B4-BE49-F238E27FC236}">
                <a16:creationId xmlns:a16="http://schemas.microsoft.com/office/drawing/2014/main" id="{87C1E2BA-3380-6F8D-5408-F053F653A92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A94E25-127B-4C48-AF96-44BA7B823777}" type="slidenum">
              <a:rPr lang="en-US" smtClean="0"/>
              <a:pPr/>
              <a:t>‹#›</a:t>
            </a:fld>
            <a:endParaRPr lang="en-US"/>
          </a:p>
        </p:txBody>
      </p:sp>
      <p:sp>
        <p:nvSpPr>
          <p:cNvPr id="9" name="Title 1">
            <a:extLst>
              <a:ext uri="{FF2B5EF4-FFF2-40B4-BE49-F238E27FC236}">
                <a16:creationId xmlns:a16="http://schemas.microsoft.com/office/drawing/2014/main" id="{9A1309FA-3575-07C4-9941-166ABE065721}"/>
              </a:ext>
            </a:extLst>
          </p:cNvPr>
          <p:cNvSpPr>
            <a:spLocks noGrp="1"/>
          </p:cNvSpPr>
          <p:nvPr>
            <p:ph type="ctrTitle"/>
          </p:nvPr>
        </p:nvSpPr>
        <p:spPr>
          <a:xfrm>
            <a:off x="1676400" y="1274763"/>
            <a:ext cx="9144000" cy="2387600"/>
          </a:xfrm>
        </p:spPr>
        <p:txBody>
          <a:bodyPr anchor="b"/>
          <a:lstStyle>
            <a:lvl1pPr algn="ctr">
              <a:defRPr sz="6000"/>
            </a:lvl1pPr>
          </a:lstStyle>
          <a:p>
            <a:r>
              <a:rPr lang="en-US"/>
              <a:t>Click to edit Master title style</a:t>
            </a:r>
          </a:p>
        </p:txBody>
      </p:sp>
      <p:sp>
        <p:nvSpPr>
          <p:cNvPr id="10" name="Subtitle 2">
            <a:extLst>
              <a:ext uri="{FF2B5EF4-FFF2-40B4-BE49-F238E27FC236}">
                <a16:creationId xmlns:a16="http://schemas.microsoft.com/office/drawing/2014/main" id="{1CC8250C-7C2D-00E8-DA30-5C31B3A1D5A0}"/>
              </a:ext>
            </a:extLst>
          </p:cNvPr>
          <p:cNvSpPr>
            <a:spLocks noGrp="1"/>
          </p:cNvSpPr>
          <p:nvPr>
            <p:ph type="subTitle" idx="1"/>
          </p:nvPr>
        </p:nvSpPr>
        <p:spPr>
          <a:xfrm>
            <a:off x="1676400" y="37544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otary Logo simple">
            <a:extLst>
              <a:ext uri="{FF2B5EF4-FFF2-40B4-BE49-F238E27FC236}">
                <a16:creationId xmlns:a16="http://schemas.microsoft.com/office/drawing/2014/main" id="{9047204C-52E8-2C87-702C-E82301751623}"/>
              </a:ext>
            </a:extLst>
          </p:cNvPr>
          <p:cNvSpPr>
            <a:spLocks/>
          </p:cNvSpPr>
          <p:nvPr userDrawn="1"/>
        </p:nvSpPr>
        <p:spPr bwMode="auto">
          <a:xfrm>
            <a:off x="297452" y="264329"/>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466271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02654E-4ECA-B63A-3484-1E5088EA1ED2}"/>
              </a:ext>
            </a:extLst>
          </p:cNvPr>
          <p:cNvSpPr/>
          <p:nvPr userDrawn="1"/>
        </p:nvSpPr>
        <p:spPr>
          <a:xfrm>
            <a:off x="0" y="0"/>
            <a:ext cx="12192000" cy="6858000"/>
          </a:xfrm>
          <a:prstGeom prst="rect">
            <a:avLst/>
          </a:prstGeom>
          <a:solidFill>
            <a:srgbClr val="00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764DE79-268F-4C1A-8933-263129D2AF90}"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E8D09620-17E2-B710-B461-1004A1ADC1E9}"/>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7" name="Date Placeholder 1">
            <a:extLst>
              <a:ext uri="{FF2B5EF4-FFF2-40B4-BE49-F238E27FC236}">
                <a16:creationId xmlns:a16="http://schemas.microsoft.com/office/drawing/2014/main" id="{7A6D1EA9-6E5C-C3D8-4C76-861C51389725}"/>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8/6/2025</a:t>
            </a:fld>
            <a:endParaRPr lang="en-US"/>
          </a:p>
        </p:txBody>
      </p:sp>
      <p:sp>
        <p:nvSpPr>
          <p:cNvPr id="8" name="Slide Number Placeholder 3">
            <a:extLst>
              <a:ext uri="{FF2B5EF4-FFF2-40B4-BE49-F238E27FC236}">
                <a16:creationId xmlns:a16="http://schemas.microsoft.com/office/drawing/2014/main" id="{D532D5E9-3BDB-EBE5-F779-75C442E615AD}"/>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A94E25-127B-4C48-AF96-44BA7B823777}" type="slidenum">
              <a:rPr lang="en-US" smtClean="0"/>
              <a:pPr/>
              <a:t>‹#›</a:t>
            </a:fld>
            <a:endParaRPr lang="en-US"/>
          </a:p>
        </p:txBody>
      </p:sp>
      <p:sp>
        <p:nvSpPr>
          <p:cNvPr id="9" name="Title 1">
            <a:extLst>
              <a:ext uri="{FF2B5EF4-FFF2-40B4-BE49-F238E27FC236}">
                <a16:creationId xmlns:a16="http://schemas.microsoft.com/office/drawing/2014/main" id="{81CD26E6-892D-47F0-E21B-290D70B9E981}"/>
              </a:ext>
            </a:extLst>
          </p:cNvPr>
          <p:cNvSpPr>
            <a:spLocks noGrp="1"/>
          </p:cNvSpPr>
          <p:nvPr>
            <p:ph type="ctrTitle"/>
          </p:nvPr>
        </p:nvSpPr>
        <p:spPr>
          <a:xfrm>
            <a:off x="1676400" y="1274763"/>
            <a:ext cx="9144000" cy="2387600"/>
          </a:xfrm>
        </p:spPr>
        <p:txBody>
          <a:bodyPr anchor="b"/>
          <a:lstStyle>
            <a:lvl1pPr algn="ctr">
              <a:defRPr sz="6000"/>
            </a:lvl1pPr>
          </a:lstStyle>
          <a:p>
            <a:r>
              <a:rPr lang="en-US"/>
              <a:t>Click to edit Master title style</a:t>
            </a:r>
          </a:p>
        </p:txBody>
      </p:sp>
      <p:sp>
        <p:nvSpPr>
          <p:cNvPr id="10" name="Subtitle 2">
            <a:extLst>
              <a:ext uri="{FF2B5EF4-FFF2-40B4-BE49-F238E27FC236}">
                <a16:creationId xmlns:a16="http://schemas.microsoft.com/office/drawing/2014/main" id="{D8AF14D6-FC73-9507-000D-504086F2C749}"/>
              </a:ext>
            </a:extLst>
          </p:cNvPr>
          <p:cNvSpPr>
            <a:spLocks noGrp="1"/>
          </p:cNvSpPr>
          <p:nvPr>
            <p:ph type="subTitle" idx="1"/>
          </p:nvPr>
        </p:nvSpPr>
        <p:spPr>
          <a:xfrm>
            <a:off x="1676400" y="37544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otary Logo simple">
            <a:extLst>
              <a:ext uri="{FF2B5EF4-FFF2-40B4-BE49-F238E27FC236}">
                <a16:creationId xmlns:a16="http://schemas.microsoft.com/office/drawing/2014/main" id="{6B9A502E-3226-968A-05F0-A3D7D39F11AC}"/>
              </a:ext>
            </a:extLst>
          </p:cNvPr>
          <p:cNvSpPr>
            <a:spLocks/>
          </p:cNvSpPr>
          <p:nvPr userDrawn="1"/>
        </p:nvSpPr>
        <p:spPr bwMode="auto">
          <a:xfrm>
            <a:off x="297452" y="264329"/>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476468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02654E-4ECA-B63A-3484-1E5088EA1ED2}"/>
              </a:ext>
            </a:extLst>
          </p:cNvPr>
          <p:cNvSpPr/>
          <p:nvPr userDrawn="1"/>
        </p:nvSpPr>
        <p:spPr>
          <a:xfrm>
            <a:off x="0" y="0"/>
            <a:ext cx="12192000" cy="6858000"/>
          </a:xfrm>
          <a:prstGeom prst="rect">
            <a:avLst/>
          </a:prstGeom>
          <a:solidFill>
            <a:srgbClr val="009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764DE79-268F-4C1A-8933-263129D2AF90}"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E8D09620-17E2-B710-B461-1004A1ADC1E9}"/>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7" name="Date Placeholder 1">
            <a:extLst>
              <a:ext uri="{FF2B5EF4-FFF2-40B4-BE49-F238E27FC236}">
                <a16:creationId xmlns:a16="http://schemas.microsoft.com/office/drawing/2014/main" id="{343B12D2-DA01-ECEA-C5C2-551E17D4B779}"/>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8/6/2025</a:t>
            </a:fld>
            <a:endParaRPr lang="en-US"/>
          </a:p>
        </p:txBody>
      </p:sp>
      <p:sp>
        <p:nvSpPr>
          <p:cNvPr id="8" name="Slide Number Placeholder 3">
            <a:extLst>
              <a:ext uri="{FF2B5EF4-FFF2-40B4-BE49-F238E27FC236}">
                <a16:creationId xmlns:a16="http://schemas.microsoft.com/office/drawing/2014/main" id="{DB7BAAB7-635A-064F-8472-4D7C363DA626}"/>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A94E25-127B-4C48-AF96-44BA7B823777}" type="slidenum">
              <a:rPr lang="en-US" smtClean="0"/>
              <a:pPr/>
              <a:t>‹#›</a:t>
            </a:fld>
            <a:endParaRPr lang="en-US"/>
          </a:p>
        </p:txBody>
      </p:sp>
      <p:sp>
        <p:nvSpPr>
          <p:cNvPr id="9" name="Title 1">
            <a:extLst>
              <a:ext uri="{FF2B5EF4-FFF2-40B4-BE49-F238E27FC236}">
                <a16:creationId xmlns:a16="http://schemas.microsoft.com/office/drawing/2014/main" id="{C81DDC21-F684-AA13-F3C0-F249FC39F731}"/>
              </a:ext>
            </a:extLst>
          </p:cNvPr>
          <p:cNvSpPr>
            <a:spLocks noGrp="1"/>
          </p:cNvSpPr>
          <p:nvPr>
            <p:ph type="ctrTitle"/>
          </p:nvPr>
        </p:nvSpPr>
        <p:spPr>
          <a:xfrm>
            <a:off x="1676400" y="1274763"/>
            <a:ext cx="9144000" cy="2387600"/>
          </a:xfrm>
        </p:spPr>
        <p:txBody>
          <a:bodyPr anchor="b"/>
          <a:lstStyle>
            <a:lvl1pPr algn="ctr">
              <a:defRPr sz="6000"/>
            </a:lvl1pPr>
          </a:lstStyle>
          <a:p>
            <a:r>
              <a:rPr lang="en-US"/>
              <a:t>Click to edit Master title style</a:t>
            </a:r>
          </a:p>
        </p:txBody>
      </p:sp>
      <p:sp>
        <p:nvSpPr>
          <p:cNvPr id="10" name="Subtitle 2">
            <a:extLst>
              <a:ext uri="{FF2B5EF4-FFF2-40B4-BE49-F238E27FC236}">
                <a16:creationId xmlns:a16="http://schemas.microsoft.com/office/drawing/2014/main" id="{BA61BE76-74BC-7982-6C1D-FF2F2E382323}"/>
              </a:ext>
            </a:extLst>
          </p:cNvPr>
          <p:cNvSpPr>
            <a:spLocks noGrp="1"/>
          </p:cNvSpPr>
          <p:nvPr>
            <p:ph type="subTitle" idx="1"/>
          </p:nvPr>
        </p:nvSpPr>
        <p:spPr>
          <a:xfrm>
            <a:off x="1676400" y="37544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otary Logo simple">
            <a:extLst>
              <a:ext uri="{FF2B5EF4-FFF2-40B4-BE49-F238E27FC236}">
                <a16:creationId xmlns:a16="http://schemas.microsoft.com/office/drawing/2014/main" id="{29F6F3EA-4577-4715-8583-9EBE4DEA82F3}"/>
              </a:ext>
            </a:extLst>
          </p:cNvPr>
          <p:cNvSpPr>
            <a:spLocks/>
          </p:cNvSpPr>
          <p:nvPr userDrawn="1"/>
        </p:nvSpPr>
        <p:spPr bwMode="auto">
          <a:xfrm>
            <a:off x="297452" y="264329"/>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67235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chemeClr val="bg1"/>
                </a:solidFill>
                <a:latin typeface="FrutigerLTStd-Black"/>
                <a:cs typeface="FrutigerLTStd-Black"/>
              </a:defRPr>
            </a:lvl1pPr>
          </a:lstStyle>
          <a:p>
            <a:endParaRPr/>
          </a:p>
        </p:txBody>
      </p:sp>
      <p:sp>
        <p:nvSpPr>
          <p:cNvPr id="3" name="Holder 3"/>
          <p:cNvSpPr>
            <a:spLocks noGrp="1"/>
          </p:cNvSpPr>
          <p:nvPr>
            <p:ph type="body" idx="1"/>
          </p:nvPr>
        </p:nvSpPr>
        <p:spPr/>
        <p:txBody>
          <a:bodyPr lIns="0" tIns="0" rIns="0" bIns="0"/>
          <a:lstStyle>
            <a:lvl1pPr>
              <a:defRPr sz="2600" b="1" i="0">
                <a:solidFill>
                  <a:schemeClr val="bg1"/>
                </a:solidFill>
                <a:latin typeface="FrutigerLTStd-Bold"/>
                <a:cs typeface="FrutigerLTStd-Bol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02654E-4ECA-B63A-3484-1E5088EA1ED2}"/>
              </a:ext>
            </a:extLst>
          </p:cNvPr>
          <p:cNvSpPr/>
          <p:nvPr userDrawn="1"/>
        </p:nvSpPr>
        <p:spPr>
          <a:xfrm>
            <a:off x="0" y="0"/>
            <a:ext cx="12192000" cy="6858000"/>
          </a:xfrm>
          <a:prstGeom prst="rect">
            <a:avLst/>
          </a:prstGeom>
          <a:solidFill>
            <a:srgbClr val="901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764DE79-268F-4C1A-8933-263129D2AF90}"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E8D09620-17E2-B710-B461-1004A1ADC1E9}"/>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7" name="Date Placeholder 1">
            <a:extLst>
              <a:ext uri="{FF2B5EF4-FFF2-40B4-BE49-F238E27FC236}">
                <a16:creationId xmlns:a16="http://schemas.microsoft.com/office/drawing/2014/main" id="{209AAB38-46B7-26A3-139C-6088724BE2B8}"/>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8/6/2025</a:t>
            </a:fld>
            <a:endParaRPr lang="en-US"/>
          </a:p>
        </p:txBody>
      </p:sp>
      <p:sp>
        <p:nvSpPr>
          <p:cNvPr id="8" name="Slide Number Placeholder 3">
            <a:extLst>
              <a:ext uri="{FF2B5EF4-FFF2-40B4-BE49-F238E27FC236}">
                <a16:creationId xmlns:a16="http://schemas.microsoft.com/office/drawing/2014/main" id="{D192F77A-E8AE-8E32-19A8-38256F7A492E}"/>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A94E25-127B-4C48-AF96-44BA7B823777}" type="slidenum">
              <a:rPr lang="en-US" smtClean="0"/>
              <a:pPr/>
              <a:t>‹#›</a:t>
            </a:fld>
            <a:endParaRPr lang="en-US"/>
          </a:p>
        </p:txBody>
      </p:sp>
      <p:sp>
        <p:nvSpPr>
          <p:cNvPr id="9" name="Title 1">
            <a:extLst>
              <a:ext uri="{FF2B5EF4-FFF2-40B4-BE49-F238E27FC236}">
                <a16:creationId xmlns:a16="http://schemas.microsoft.com/office/drawing/2014/main" id="{59FB81EA-8742-2C47-2E32-73A3851476BE}"/>
              </a:ext>
            </a:extLst>
          </p:cNvPr>
          <p:cNvSpPr>
            <a:spLocks noGrp="1"/>
          </p:cNvSpPr>
          <p:nvPr>
            <p:ph type="ctrTitle"/>
          </p:nvPr>
        </p:nvSpPr>
        <p:spPr>
          <a:xfrm>
            <a:off x="1676400" y="1274763"/>
            <a:ext cx="9144000" cy="2387600"/>
          </a:xfrm>
        </p:spPr>
        <p:txBody>
          <a:bodyPr anchor="b"/>
          <a:lstStyle>
            <a:lvl1pPr algn="ctr">
              <a:defRPr sz="6000"/>
            </a:lvl1pPr>
          </a:lstStyle>
          <a:p>
            <a:r>
              <a:rPr lang="en-US"/>
              <a:t>Click to edit Master title style</a:t>
            </a:r>
          </a:p>
        </p:txBody>
      </p:sp>
      <p:sp>
        <p:nvSpPr>
          <p:cNvPr id="10" name="Subtitle 2">
            <a:extLst>
              <a:ext uri="{FF2B5EF4-FFF2-40B4-BE49-F238E27FC236}">
                <a16:creationId xmlns:a16="http://schemas.microsoft.com/office/drawing/2014/main" id="{5CD87A76-EA5E-7D11-658E-BADA149E734E}"/>
              </a:ext>
            </a:extLst>
          </p:cNvPr>
          <p:cNvSpPr>
            <a:spLocks noGrp="1"/>
          </p:cNvSpPr>
          <p:nvPr>
            <p:ph type="subTitle" idx="1"/>
          </p:nvPr>
        </p:nvSpPr>
        <p:spPr>
          <a:xfrm>
            <a:off x="1676400" y="37544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otary Logo simple">
            <a:extLst>
              <a:ext uri="{FF2B5EF4-FFF2-40B4-BE49-F238E27FC236}">
                <a16:creationId xmlns:a16="http://schemas.microsoft.com/office/drawing/2014/main" id="{ACB862B5-9B5F-3CFB-B212-770D7CECEFC9}"/>
              </a:ext>
            </a:extLst>
          </p:cNvPr>
          <p:cNvSpPr>
            <a:spLocks/>
          </p:cNvSpPr>
          <p:nvPr userDrawn="1"/>
        </p:nvSpPr>
        <p:spPr bwMode="auto">
          <a:xfrm>
            <a:off x="297452" y="264329"/>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442706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02654E-4ECA-B63A-3484-1E5088EA1ED2}"/>
              </a:ext>
            </a:extLst>
          </p:cNvPr>
          <p:cNvSpPr/>
          <p:nvPr userDrawn="1"/>
        </p:nvSpPr>
        <p:spPr>
          <a:xfrm>
            <a:off x="0" y="0"/>
            <a:ext cx="12192000" cy="6858000"/>
          </a:xfrm>
          <a:prstGeom prst="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764DE79-268F-4C1A-8933-263129D2AF90}"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E8D09620-17E2-B710-B461-1004A1ADC1E9}"/>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7" name="Date Placeholder 1">
            <a:extLst>
              <a:ext uri="{FF2B5EF4-FFF2-40B4-BE49-F238E27FC236}">
                <a16:creationId xmlns:a16="http://schemas.microsoft.com/office/drawing/2014/main" id="{2BADF1E5-B99C-B804-5776-1E2220EE6438}"/>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8/6/2025</a:t>
            </a:fld>
            <a:endParaRPr lang="en-US"/>
          </a:p>
        </p:txBody>
      </p:sp>
      <p:sp>
        <p:nvSpPr>
          <p:cNvPr id="8" name="Slide Number Placeholder 3">
            <a:extLst>
              <a:ext uri="{FF2B5EF4-FFF2-40B4-BE49-F238E27FC236}">
                <a16:creationId xmlns:a16="http://schemas.microsoft.com/office/drawing/2014/main" id="{E338A5D9-94FE-E582-4EB9-0782D2A957A6}"/>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A94E25-127B-4C48-AF96-44BA7B823777}" type="slidenum">
              <a:rPr lang="en-US" smtClean="0"/>
              <a:pPr/>
              <a:t>‹#›</a:t>
            </a:fld>
            <a:endParaRPr lang="en-US"/>
          </a:p>
        </p:txBody>
      </p:sp>
      <p:sp>
        <p:nvSpPr>
          <p:cNvPr id="9" name="Title 1">
            <a:extLst>
              <a:ext uri="{FF2B5EF4-FFF2-40B4-BE49-F238E27FC236}">
                <a16:creationId xmlns:a16="http://schemas.microsoft.com/office/drawing/2014/main" id="{3252241C-F599-8F55-BFE3-8035BD9C2D8B}"/>
              </a:ext>
            </a:extLst>
          </p:cNvPr>
          <p:cNvSpPr>
            <a:spLocks noGrp="1"/>
          </p:cNvSpPr>
          <p:nvPr>
            <p:ph type="ctrTitle"/>
          </p:nvPr>
        </p:nvSpPr>
        <p:spPr>
          <a:xfrm>
            <a:off x="1676400" y="1274763"/>
            <a:ext cx="9144000" cy="2387600"/>
          </a:xfrm>
        </p:spPr>
        <p:txBody>
          <a:bodyPr anchor="b"/>
          <a:lstStyle>
            <a:lvl1pPr algn="ctr">
              <a:defRPr sz="6000"/>
            </a:lvl1pPr>
          </a:lstStyle>
          <a:p>
            <a:r>
              <a:rPr lang="en-US"/>
              <a:t>Click to edit Master title style</a:t>
            </a:r>
          </a:p>
        </p:txBody>
      </p:sp>
      <p:sp>
        <p:nvSpPr>
          <p:cNvPr id="10" name="Subtitle 2">
            <a:extLst>
              <a:ext uri="{FF2B5EF4-FFF2-40B4-BE49-F238E27FC236}">
                <a16:creationId xmlns:a16="http://schemas.microsoft.com/office/drawing/2014/main" id="{9A9A26E6-4955-15A9-BCD1-A62B4F4B7650}"/>
              </a:ext>
            </a:extLst>
          </p:cNvPr>
          <p:cNvSpPr>
            <a:spLocks noGrp="1"/>
          </p:cNvSpPr>
          <p:nvPr>
            <p:ph type="subTitle" idx="1"/>
          </p:nvPr>
        </p:nvSpPr>
        <p:spPr>
          <a:xfrm>
            <a:off x="1676400" y="37544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otary Logo simple">
            <a:extLst>
              <a:ext uri="{FF2B5EF4-FFF2-40B4-BE49-F238E27FC236}">
                <a16:creationId xmlns:a16="http://schemas.microsoft.com/office/drawing/2014/main" id="{0AEDCC10-7C4C-F58E-137D-235E6DC226A7}"/>
              </a:ext>
            </a:extLst>
          </p:cNvPr>
          <p:cNvSpPr>
            <a:spLocks/>
          </p:cNvSpPr>
          <p:nvPr userDrawn="1"/>
        </p:nvSpPr>
        <p:spPr bwMode="auto">
          <a:xfrm>
            <a:off x="297452" y="264329"/>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720809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6AA0B9-8D0C-0965-966F-7C0EB8F22240}"/>
              </a:ext>
            </a:extLst>
          </p:cNvPr>
          <p:cNvSpPr/>
          <p:nvPr userDrawn="1"/>
        </p:nvSpPr>
        <p:spPr>
          <a:xfrm flipV="1">
            <a:off x="0" y="0"/>
            <a:ext cx="12192000" cy="1540042"/>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94E25-127B-4C48-AF96-44BA7B823777}" type="slidenum">
              <a:rPr lang="en-US" smtClean="0"/>
              <a:pPr/>
              <a:t>‹#›</a:t>
            </a:fld>
            <a:endParaRPr lang="en-US"/>
          </a:p>
        </p:txBody>
      </p:sp>
      <p:sp>
        <p:nvSpPr>
          <p:cNvPr id="8" name="TextBox 7" hidden="1">
            <a:extLst>
              <a:ext uri="{FF2B5EF4-FFF2-40B4-BE49-F238E27FC236}">
                <a16:creationId xmlns:a16="http://schemas.microsoft.com/office/drawing/2014/main" id="{2CF3C012-60F7-C986-644B-FA93D7A24F70}"/>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Rotary Logo simple">
            <a:extLst>
              <a:ext uri="{FF2B5EF4-FFF2-40B4-BE49-F238E27FC236}">
                <a16:creationId xmlns:a16="http://schemas.microsoft.com/office/drawing/2014/main" id="{D38FB88D-AC2B-02B5-1824-4DC1363703E1}"/>
              </a:ext>
            </a:extLst>
          </p:cNvPr>
          <p:cNvSpPr>
            <a:spLocks/>
          </p:cNvSpPr>
          <p:nvPr userDrawn="1"/>
        </p:nvSpPr>
        <p:spPr bwMode="auto">
          <a:xfrm>
            <a:off x="10021886" y="36512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02266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BEL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6AA0B9-8D0C-0965-966F-7C0EB8F22240}"/>
              </a:ext>
            </a:extLst>
          </p:cNvPr>
          <p:cNvSpPr/>
          <p:nvPr userDrawn="1"/>
        </p:nvSpPr>
        <p:spPr>
          <a:xfrm flipV="1">
            <a:off x="0" y="0"/>
            <a:ext cx="12192000" cy="1540042"/>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94E25-127B-4C48-AF96-44BA7B823777}" type="slidenum">
              <a:rPr lang="en-US" smtClean="0"/>
              <a:pPr/>
              <a:t>‹#›</a:t>
            </a:fld>
            <a:endParaRPr lang="en-US"/>
          </a:p>
        </p:txBody>
      </p:sp>
      <p:sp>
        <p:nvSpPr>
          <p:cNvPr id="8" name="TextBox 7" hidden="1">
            <a:extLst>
              <a:ext uri="{FF2B5EF4-FFF2-40B4-BE49-F238E27FC236}">
                <a16:creationId xmlns:a16="http://schemas.microsoft.com/office/drawing/2014/main" id="{2CF3C012-60F7-C986-644B-FA93D7A24F70}"/>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pic>
        <p:nvPicPr>
          <p:cNvPr id="10" name="Picture 9" descr="A white outline of a book and a pencil&#10;&#10;Description automatically generated">
            <a:extLst>
              <a:ext uri="{FF2B5EF4-FFF2-40B4-BE49-F238E27FC236}">
                <a16:creationId xmlns:a16="http://schemas.microsoft.com/office/drawing/2014/main" id="{E4C6CECD-BEDA-49E6-2A95-7D969CE7A0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92005" y="8414"/>
            <a:ext cx="1523590" cy="1531628"/>
          </a:xfrm>
          <a:prstGeom prst="rect">
            <a:avLst/>
          </a:prstGeom>
        </p:spPr>
      </p:pic>
    </p:spTree>
    <p:extLst>
      <p:ext uri="{BB962C8B-B14F-4D97-AF65-F5344CB8AC3E}">
        <p14:creationId xmlns:p14="http://schemas.microsoft.com/office/powerpoint/2010/main" val="988878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6AA0B9-8D0C-0965-966F-7C0EB8F22240}"/>
              </a:ext>
            </a:extLst>
          </p:cNvPr>
          <p:cNvSpPr/>
          <p:nvPr userDrawn="1"/>
        </p:nvSpPr>
        <p:spPr>
          <a:xfrm flipV="1">
            <a:off x="0" y="0"/>
            <a:ext cx="12192000" cy="1540042"/>
          </a:xfrm>
          <a:prstGeom prst="rect">
            <a:avLst/>
          </a:prstGeom>
          <a:solidFill>
            <a:srgbClr val="00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94E25-127B-4C48-AF96-44BA7B823777}" type="slidenum">
              <a:rPr lang="en-US" smtClean="0"/>
              <a:pPr/>
              <a:t>‹#›</a:t>
            </a:fld>
            <a:endParaRPr lang="en-US"/>
          </a:p>
        </p:txBody>
      </p:sp>
      <p:sp>
        <p:nvSpPr>
          <p:cNvPr id="8" name="TextBox 7" hidden="1">
            <a:extLst>
              <a:ext uri="{FF2B5EF4-FFF2-40B4-BE49-F238E27FC236}">
                <a16:creationId xmlns:a16="http://schemas.microsoft.com/office/drawing/2014/main" id="{2CF3C012-60F7-C986-644B-FA93D7A24F70}"/>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pic>
        <p:nvPicPr>
          <p:cNvPr id="10" name="Picture 9" descr="A white bird with a branch in its beak&#10;&#10;Description automatically generated">
            <a:extLst>
              <a:ext uri="{FF2B5EF4-FFF2-40B4-BE49-F238E27FC236}">
                <a16:creationId xmlns:a16="http://schemas.microsoft.com/office/drawing/2014/main" id="{0A66ADCE-E71E-43DD-CE75-0B816D36C8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4228" y="0"/>
            <a:ext cx="1539144" cy="1540042"/>
          </a:xfrm>
          <a:prstGeom prst="rect">
            <a:avLst/>
          </a:prstGeom>
        </p:spPr>
      </p:pic>
    </p:spTree>
    <p:extLst>
      <p:ext uri="{BB962C8B-B14F-4D97-AF65-F5344CB8AC3E}">
        <p14:creationId xmlns:p14="http://schemas.microsoft.com/office/powerpoint/2010/main" val="3670112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6AA0B9-8D0C-0965-966F-7C0EB8F22240}"/>
              </a:ext>
            </a:extLst>
          </p:cNvPr>
          <p:cNvSpPr/>
          <p:nvPr userDrawn="1"/>
        </p:nvSpPr>
        <p:spPr>
          <a:xfrm flipV="1">
            <a:off x="0" y="0"/>
            <a:ext cx="12192000" cy="1540042"/>
          </a:xfrm>
          <a:prstGeom prst="rect">
            <a:avLst/>
          </a:prstGeom>
          <a:solidFill>
            <a:srgbClr val="00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94E25-127B-4C48-AF96-44BA7B823777}" type="slidenum">
              <a:rPr lang="en-US" smtClean="0"/>
              <a:pPr/>
              <a:t>‹#›</a:t>
            </a:fld>
            <a:endParaRPr lang="en-US"/>
          </a:p>
        </p:txBody>
      </p:sp>
      <p:sp>
        <p:nvSpPr>
          <p:cNvPr id="8" name="TextBox 7" hidden="1">
            <a:extLst>
              <a:ext uri="{FF2B5EF4-FFF2-40B4-BE49-F238E27FC236}">
                <a16:creationId xmlns:a16="http://schemas.microsoft.com/office/drawing/2014/main" id="{2CF3C012-60F7-C986-644B-FA93D7A24F70}"/>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pic>
        <p:nvPicPr>
          <p:cNvPr id="10" name="Picture 9" descr="A white line drawing of a hand and a drop of water&#10;&#10;Description automatically generated">
            <a:extLst>
              <a:ext uri="{FF2B5EF4-FFF2-40B4-BE49-F238E27FC236}">
                <a16:creationId xmlns:a16="http://schemas.microsoft.com/office/drawing/2014/main" id="{CE490C40-2BB2-BB62-5765-3FFA739655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5938" y="-3783"/>
            <a:ext cx="1535724" cy="1543825"/>
          </a:xfrm>
          <a:prstGeom prst="rect">
            <a:avLst/>
          </a:prstGeom>
        </p:spPr>
      </p:pic>
    </p:spTree>
    <p:extLst>
      <p:ext uri="{BB962C8B-B14F-4D97-AF65-F5344CB8AC3E}">
        <p14:creationId xmlns:p14="http://schemas.microsoft.com/office/powerpoint/2010/main" val="475778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6AA0B9-8D0C-0965-966F-7C0EB8F22240}"/>
              </a:ext>
            </a:extLst>
          </p:cNvPr>
          <p:cNvSpPr/>
          <p:nvPr userDrawn="1"/>
        </p:nvSpPr>
        <p:spPr>
          <a:xfrm flipV="1">
            <a:off x="0" y="0"/>
            <a:ext cx="12192000" cy="1540042"/>
          </a:xfrm>
          <a:prstGeom prst="rect">
            <a:avLst/>
          </a:prstGeom>
          <a:solidFill>
            <a:srgbClr val="009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94E25-127B-4C48-AF96-44BA7B823777}" type="slidenum">
              <a:rPr lang="en-US" smtClean="0"/>
              <a:pPr/>
              <a:t>‹#›</a:t>
            </a:fld>
            <a:endParaRPr lang="en-US"/>
          </a:p>
        </p:txBody>
      </p:sp>
      <p:sp>
        <p:nvSpPr>
          <p:cNvPr id="8" name="TextBox 7" hidden="1">
            <a:extLst>
              <a:ext uri="{FF2B5EF4-FFF2-40B4-BE49-F238E27FC236}">
                <a16:creationId xmlns:a16="http://schemas.microsoft.com/office/drawing/2014/main" id="{2CF3C012-60F7-C986-644B-FA93D7A24F70}"/>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pic>
        <p:nvPicPr>
          <p:cNvPr id="10" name="Picture 9" descr="A white line drawing of a leaf and a sun in a circle&#10;&#10;Description automatically generated">
            <a:extLst>
              <a:ext uri="{FF2B5EF4-FFF2-40B4-BE49-F238E27FC236}">
                <a16:creationId xmlns:a16="http://schemas.microsoft.com/office/drawing/2014/main" id="{DC345209-B525-D220-8ECC-664DF14C2E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5938" y="-3784"/>
            <a:ext cx="1535724" cy="1543826"/>
          </a:xfrm>
          <a:prstGeom prst="rect">
            <a:avLst/>
          </a:prstGeom>
        </p:spPr>
      </p:pic>
    </p:spTree>
    <p:extLst>
      <p:ext uri="{BB962C8B-B14F-4D97-AF65-F5344CB8AC3E}">
        <p14:creationId xmlns:p14="http://schemas.microsoft.com/office/powerpoint/2010/main" val="277085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6AA0B9-8D0C-0965-966F-7C0EB8F22240}"/>
              </a:ext>
            </a:extLst>
          </p:cNvPr>
          <p:cNvSpPr/>
          <p:nvPr userDrawn="1"/>
        </p:nvSpPr>
        <p:spPr>
          <a:xfrm flipV="1">
            <a:off x="0" y="0"/>
            <a:ext cx="12192000" cy="1540042"/>
          </a:xfrm>
          <a:prstGeom prst="rect">
            <a:avLst/>
          </a:prstGeom>
          <a:solidFill>
            <a:srgbClr val="901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94E25-127B-4C48-AF96-44BA7B823777}" type="slidenum">
              <a:rPr lang="en-US" smtClean="0"/>
              <a:pPr/>
              <a:t>‹#›</a:t>
            </a:fld>
            <a:endParaRPr lang="en-US"/>
          </a:p>
        </p:txBody>
      </p:sp>
      <p:sp>
        <p:nvSpPr>
          <p:cNvPr id="8" name="TextBox 7" hidden="1">
            <a:extLst>
              <a:ext uri="{FF2B5EF4-FFF2-40B4-BE49-F238E27FC236}">
                <a16:creationId xmlns:a16="http://schemas.microsoft.com/office/drawing/2014/main" id="{2CF3C012-60F7-C986-644B-FA93D7A24F70}"/>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pic>
        <p:nvPicPr>
          <p:cNvPr id="10" name="Picture 9" descr="A white outline of a person and a baby in a circle&#10;&#10;Description automatically generated">
            <a:extLst>
              <a:ext uri="{FF2B5EF4-FFF2-40B4-BE49-F238E27FC236}">
                <a16:creationId xmlns:a16="http://schemas.microsoft.com/office/drawing/2014/main" id="{6EBEFFF9-81EC-9A1F-CBA4-4D8F72012C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97661" y="9893"/>
            <a:ext cx="1512277" cy="1520255"/>
          </a:xfrm>
          <a:prstGeom prst="rect">
            <a:avLst/>
          </a:prstGeom>
        </p:spPr>
      </p:pic>
      <p:pic>
        <p:nvPicPr>
          <p:cNvPr id="9" name="Picture 8" descr="A stethoscope and heart in a circle&#10;&#10;Description automatically generated">
            <a:extLst>
              <a:ext uri="{FF2B5EF4-FFF2-40B4-BE49-F238E27FC236}">
                <a16:creationId xmlns:a16="http://schemas.microsoft.com/office/drawing/2014/main" id="{DCE2554E-88AB-8C55-B5A3-E2E922F6B9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57537" y="9893"/>
            <a:ext cx="1531960" cy="1540042"/>
          </a:xfrm>
          <a:prstGeom prst="rect">
            <a:avLst/>
          </a:prstGeom>
        </p:spPr>
      </p:pic>
    </p:spTree>
    <p:extLst>
      <p:ext uri="{BB962C8B-B14F-4D97-AF65-F5344CB8AC3E}">
        <p14:creationId xmlns:p14="http://schemas.microsoft.com/office/powerpoint/2010/main" val="324123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6AA0B9-8D0C-0965-966F-7C0EB8F22240}"/>
              </a:ext>
            </a:extLst>
          </p:cNvPr>
          <p:cNvSpPr/>
          <p:nvPr userDrawn="1"/>
        </p:nvSpPr>
        <p:spPr>
          <a:xfrm flipV="1">
            <a:off x="0" y="0"/>
            <a:ext cx="12192000" cy="1540042"/>
          </a:xfrm>
          <a:prstGeom prst="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94E25-127B-4C48-AF96-44BA7B823777}" type="slidenum">
              <a:rPr lang="en-US" smtClean="0"/>
              <a:pPr/>
              <a:t>‹#›</a:t>
            </a:fld>
            <a:endParaRPr lang="en-US"/>
          </a:p>
        </p:txBody>
      </p:sp>
      <p:sp>
        <p:nvSpPr>
          <p:cNvPr id="8" name="TextBox 7" hidden="1">
            <a:extLst>
              <a:ext uri="{FF2B5EF4-FFF2-40B4-BE49-F238E27FC236}">
                <a16:creationId xmlns:a16="http://schemas.microsoft.com/office/drawing/2014/main" id="{2CF3C012-60F7-C986-644B-FA93D7A24F70}"/>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pic>
        <p:nvPicPr>
          <p:cNvPr id="10" name="Picture 9" descr="A white line drawing of stacks of coins&#10;&#10;Description automatically generated">
            <a:extLst>
              <a:ext uri="{FF2B5EF4-FFF2-40B4-BE49-F238E27FC236}">
                <a16:creationId xmlns:a16="http://schemas.microsoft.com/office/drawing/2014/main" id="{5D03A2B7-7524-9172-E0A0-3D2ED38B8E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0587820" y="0"/>
            <a:ext cx="1531960" cy="1540042"/>
          </a:xfrm>
          <a:prstGeom prst="rect">
            <a:avLst/>
          </a:prstGeom>
        </p:spPr>
      </p:pic>
    </p:spTree>
    <p:extLst>
      <p:ext uri="{BB962C8B-B14F-4D97-AF65-F5344CB8AC3E}">
        <p14:creationId xmlns:p14="http://schemas.microsoft.com/office/powerpoint/2010/main" val="1993045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94E25-127B-4C48-AF96-44BA7B823777}" type="slidenum">
              <a:rPr lang="en-US" smtClean="0"/>
              <a:t>‹#›</a:t>
            </a:fld>
            <a:endParaRPr lang="en-US"/>
          </a:p>
        </p:txBody>
      </p:sp>
      <p:sp>
        <p:nvSpPr>
          <p:cNvPr id="8" name="Rectangle 7">
            <a:extLst>
              <a:ext uri="{FF2B5EF4-FFF2-40B4-BE49-F238E27FC236}">
                <a16:creationId xmlns:a16="http://schemas.microsoft.com/office/drawing/2014/main" id="{814B2BBE-A20F-3F78-7298-2C74764FB6CF}"/>
              </a:ext>
            </a:extLst>
          </p:cNvPr>
          <p:cNvSpPr/>
          <p:nvPr userDrawn="1"/>
        </p:nvSpPr>
        <p:spPr>
          <a:xfrm flipV="1">
            <a:off x="0" y="0"/>
            <a:ext cx="12192000" cy="1540042"/>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52AD798-9F54-15BB-C2B0-6CF55B1ECCB4}"/>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a:t>Click to edit Master title style</a:t>
            </a:r>
          </a:p>
        </p:txBody>
      </p:sp>
      <p:pic>
        <p:nvPicPr>
          <p:cNvPr id="10" name="Picture 9" descr="A white outline of a book and a pencil&#10;&#10;Description automatically generated">
            <a:extLst>
              <a:ext uri="{FF2B5EF4-FFF2-40B4-BE49-F238E27FC236}">
                <a16:creationId xmlns:a16="http://schemas.microsoft.com/office/drawing/2014/main" id="{AD2709F6-C891-6776-CD2F-865D6BFA2A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92005" y="8414"/>
            <a:ext cx="1523590" cy="1531628"/>
          </a:xfrm>
          <a:prstGeom prst="rect">
            <a:avLst/>
          </a:prstGeom>
        </p:spPr>
      </p:pic>
    </p:spTree>
    <p:extLst>
      <p:ext uri="{BB962C8B-B14F-4D97-AF65-F5344CB8AC3E}">
        <p14:creationId xmlns:p14="http://schemas.microsoft.com/office/powerpoint/2010/main" val="179703203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chemeClr val="bg1"/>
                </a:solidFill>
                <a:latin typeface="FrutigerLTStd-Black"/>
                <a:cs typeface="FrutigerLTStd-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94E25-127B-4C48-AF96-44BA7B823777}" type="slidenum">
              <a:rPr lang="en-US" smtClean="0"/>
              <a:t>‹#›</a:t>
            </a:fld>
            <a:endParaRPr lang="en-US"/>
          </a:p>
        </p:txBody>
      </p:sp>
      <p:sp>
        <p:nvSpPr>
          <p:cNvPr id="11" name="Rectangle 10">
            <a:extLst>
              <a:ext uri="{FF2B5EF4-FFF2-40B4-BE49-F238E27FC236}">
                <a16:creationId xmlns:a16="http://schemas.microsoft.com/office/drawing/2014/main" id="{43B4D85A-56DF-2EF2-89C3-3AC7F6742D0C}"/>
              </a:ext>
            </a:extLst>
          </p:cNvPr>
          <p:cNvSpPr/>
          <p:nvPr userDrawn="1"/>
        </p:nvSpPr>
        <p:spPr>
          <a:xfrm flipV="1">
            <a:off x="0" y="0"/>
            <a:ext cx="12192000" cy="1540042"/>
          </a:xfrm>
          <a:prstGeom prst="rect">
            <a:avLst/>
          </a:prstGeom>
          <a:solidFill>
            <a:srgbClr val="00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3E3CC62-47B3-4CA8-B08A-CE559D8C4DB3}"/>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a:t>Click to edit Master title style</a:t>
            </a:r>
          </a:p>
        </p:txBody>
      </p:sp>
      <p:pic>
        <p:nvPicPr>
          <p:cNvPr id="13" name="Picture 12" descr="A white bird with a branch in its beak&#10;&#10;Description automatically generated">
            <a:extLst>
              <a:ext uri="{FF2B5EF4-FFF2-40B4-BE49-F238E27FC236}">
                <a16:creationId xmlns:a16="http://schemas.microsoft.com/office/drawing/2014/main" id="{3FD842A6-C8E6-000F-88E4-B1D00E6F70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4228" y="0"/>
            <a:ext cx="1539144" cy="1540042"/>
          </a:xfrm>
          <a:prstGeom prst="rect">
            <a:avLst/>
          </a:prstGeom>
        </p:spPr>
      </p:pic>
    </p:spTree>
    <p:extLst>
      <p:ext uri="{BB962C8B-B14F-4D97-AF65-F5344CB8AC3E}">
        <p14:creationId xmlns:p14="http://schemas.microsoft.com/office/powerpoint/2010/main" val="321896197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94E25-127B-4C48-AF96-44BA7B823777}" type="slidenum">
              <a:rPr lang="en-US" smtClean="0"/>
              <a:t>‹#›</a:t>
            </a:fld>
            <a:endParaRPr lang="en-US"/>
          </a:p>
        </p:txBody>
      </p:sp>
      <p:sp>
        <p:nvSpPr>
          <p:cNvPr id="8" name="Rectangle 7">
            <a:extLst>
              <a:ext uri="{FF2B5EF4-FFF2-40B4-BE49-F238E27FC236}">
                <a16:creationId xmlns:a16="http://schemas.microsoft.com/office/drawing/2014/main" id="{1ADC103F-5FD8-F07A-5A22-89105F177508}"/>
              </a:ext>
            </a:extLst>
          </p:cNvPr>
          <p:cNvSpPr/>
          <p:nvPr userDrawn="1"/>
        </p:nvSpPr>
        <p:spPr>
          <a:xfrm flipV="1">
            <a:off x="0" y="0"/>
            <a:ext cx="12192000" cy="1540042"/>
          </a:xfrm>
          <a:prstGeom prst="rect">
            <a:avLst/>
          </a:prstGeom>
          <a:solidFill>
            <a:srgbClr val="E02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E4AD261F-658D-DB0E-7675-D1A503E770AB}"/>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a:t>Click to edit Master title style</a:t>
            </a:r>
          </a:p>
        </p:txBody>
      </p:sp>
      <p:pic>
        <p:nvPicPr>
          <p:cNvPr id="10" name="Picture 9" descr="A stethoscope and heart in a circle&#10;&#10;Description automatically generated">
            <a:extLst>
              <a:ext uri="{FF2B5EF4-FFF2-40B4-BE49-F238E27FC236}">
                <a16:creationId xmlns:a16="http://schemas.microsoft.com/office/drawing/2014/main" id="{D295B7EC-38F8-24DC-67DE-E2C9D879BD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7820" y="0"/>
            <a:ext cx="1531960" cy="1540042"/>
          </a:xfrm>
          <a:prstGeom prst="rect">
            <a:avLst/>
          </a:prstGeom>
        </p:spPr>
      </p:pic>
    </p:spTree>
    <p:extLst>
      <p:ext uri="{BB962C8B-B14F-4D97-AF65-F5344CB8AC3E}">
        <p14:creationId xmlns:p14="http://schemas.microsoft.com/office/powerpoint/2010/main" val="180592461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94E25-127B-4C48-AF96-44BA7B823777}" type="slidenum">
              <a:rPr lang="en-US" smtClean="0"/>
              <a:t>‹#›</a:t>
            </a:fld>
            <a:endParaRPr lang="en-US"/>
          </a:p>
        </p:txBody>
      </p:sp>
      <p:sp>
        <p:nvSpPr>
          <p:cNvPr id="8" name="Rectangle 7">
            <a:extLst>
              <a:ext uri="{FF2B5EF4-FFF2-40B4-BE49-F238E27FC236}">
                <a16:creationId xmlns:a16="http://schemas.microsoft.com/office/drawing/2014/main" id="{17BE2290-3F53-3A37-6AD0-18885602D77A}"/>
              </a:ext>
            </a:extLst>
          </p:cNvPr>
          <p:cNvSpPr/>
          <p:nvPr userDrawn="1"/>
        </p:nvSpPr>
        <p:spPr>
          <a:xfrm flipV="1">
            <a:off x="0" y="0"/>
            <a:ext cx="12192000" cy="1540042"/>
          </a:xfrm>
          <a:prstGeom prst="rect">
            <a:avLst/>
          </a:prstGeom>
          <a:solidFill>
            <a:srgbClr val="00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itle 1">
            <a:extLst>
              <a:ext uri="{FF2B5EF4-FFF2-40B4-BE49-F238E27FC236}">
                <a16:creationId xmlns:a16="http://schemas.microsoft.com/office/drawing/2014/main" id="{B80E2359-5957-5ECF-155F-049DF9F864B1}"/>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a:t>Click to edit Master title style</a:t>
            </a:r>
          </a:p>
        </p:txBody>
      </p:sp>
      <p:pic>
        <p:nvPicPr>
          <p:cNvPr id="10" name="Picture 9" descr="A white line drawing of a hand and a drop of water&#10;&#10;Description automatically generated">
            <a:extLst>
              <a:ext uri="{FF2B5EF4-FFF2-40B4-BE49-F238E27FC236}">
                <a16:creationId xmlns:a16="http://schemas.microsoft.com/office/drawing/2014/main" id="{48AC95C4-2DC8-B861-C906-373E9D97C8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5938" y="-3783"/>
            <a:ext cx="1535724" cy="1543825"/>
          </a:xfrm>
          <a:prstGeom prst="rect">
            <a:avLst/>
          </a:prstGeom>
        </p:spPr>
      </p:pic>
    </p:spTree>
    <p:extLst>
      <p:ext uri="{BB962C8B-B14F-4D97-AF65-F5344CB8AC3E}">
        <p14:creationId xmlns:p14="http://schemas.microsoft.com/office/powerpoint/2010/main" val="376731026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94E25-127B-4C48-AF96-44BA7B823777}" type="slidenum">
              <a:rPr lang="en-US" smtClean="0"/>
              <a:t>‹#›</a:t>
            </a:fld>
            <a:endParaRPr lang="en-US"/>
          </a:p>
        </p:txBody>
      </p:sp>
      <p:sp>
        <p:nvSpPr>
          <p:cNvPr id="8" name="Rectangle 7">
            <a:extLst>
              <a:ext uri="{FF2B5EF4-FFF2-40B4-BE49-F238E27FC236}">
                <a16:creationId xmlns:a16="http://schemas.microsoft.com/office/drawing/2014/main" id="{1439A1C8-CA4B-DCCB-82BD-B775659DA133}"/>
              </a:ext>
            </a:extLst>
          </p:cNvPr>
          <p:cNvSpPr/>
          <p:nvPr userDrawn="1"/>
        </p:nvSpPr>
        <p:spPr>
          <a:xfrm flipV="1">
            <a:off x="0" y="0"/>
            <a:ext cx="12192000" cy="1540042"/>
          </a:xfrm>
          <a:prstGeom prst="rect">
            <a:avLst/>
          </a:prstGeom>
          <a:solidFill>
            <a:srgbClr val="009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A712151-2702-DF2E-95BF-6F25CE37546E}"/>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a:t>Click to edit Master title style</a:t>
            </a:r>
          </a:p>
        </p:txBody>
      </p:sp>
      <p:pic>
        <p:nvPicPr>
          <p:cNvPr id="10" name="Picture 9" descr="A white line drawing of a leaf and a sun in a circle&#10;&#10;Description automatically generated">
            <a:extLst>
              <a:ext uri="{FF2B5EF4-FFF2-40B4-BE49-F238E27FC236}">
                <a16:creationId xmlns:a16="http://schemas.microsoft.com/office/drawing/2014/main" id="{F96695D1-1192-99F7-3F71-9CB2539B3B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5938" y="-3784"/>
            <a:ext cx="1535724" cy="1543826"/>
          </a:xfrm>
          <a:prstGeom prst="rect">
            <a:avLst/>
          </a:prstGeom>
        </p:spPr>
      </p:pic>
    </p:spTree>
    <p:extLst>
      <p:ext uri="{BB962C8B-B14F-4D97-AF65-F5344CB8AC3E}">
        <p14:creationId xmlns:p14="http://schemas.microsoft.com/office/powerpoint/2010/main" val="189066978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94E25-127B-4C48-AF96-44BA7B823777}" type="slidenum">
              <a:rPr lang="en-US" smtClean="0"/>
              <a:t>‹#›</a:t>
            </a:fld>
            <a:endParaRPr lang="en-US"/>
          </a:p>
        </p:txBody>
      </p:sp>
      <p:sp>
        <p:nvSpPr>
          <p:cNvPr id="8" name="Rectangle 7">
            <a:extLst>
              <a:ext uri="{FF2B5EF4-FFF2-40B4-BE49-F238E27FC236}">
                <a16:creationId xmlns:a16="http://schemas.microsoft.com/office/drawing/2014/main" id="{C2920FCD-9FEB-B93D-4F4A-5DE7A358BE90}"/>
              </a:ext>
            </a:extLst>
          </p:cNvPr>
          <p:cNvSpPr/>
          <p:nvPr userDrawn="1"/>
        </p:nvSpPr>
        <p:spPr>
          <a:xfrm flipV="1">
            <a:off x="0" y="0"/>
            <a:ext cx="12192000" cy="1540042"/>
          </a:xfrm>
          <a:prstGeom prst="rect">
            <a:avLst/>
          </a:prstGeom>
          <a:solidFill>
            <a:srgbClr val="901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9BE0988-68C7-3F91-98EB-F7F5F1A96E88}"/>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a:t>Click to edit Master title style</a:t>
            </a:r>
          </a:p>
        </p:txBody>
      </p:sp>
      <p:pic>
        <p:nvPicPr>
          <p:cNvPr id="10" name="Picture 9" descr="A white outline of a person and a baby in a circle&#10;&#10;Description automatically generated">
            <a:extLst>
              <a:ext uri="{FF2B5EF4-FFF2-40B4-BE49-F238E27FC236}">
                <a16:creationId xmlns:a16="http://schemas.microsoft.com/office/drawing/2014/main" id="{9E1AEC9E-7321-88C3-DA56-AF0BDD6892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97661" y="9893"/>
            <a:ext cx="1512277" cy="1520255"/>
          </a:xfrm>
          <a:prstGeom prst="rect">
            <a:avLst/>
          </a:prstGeom>
        </p:spPr>
      </p:pic>
      <p:pic>
        <p:nvPicPr>
          <p:cNvPr id="11" name="Picture 10" descr="A stethoscope and heart in a circle&#10;&#10;Description automatically generated">
            <a:extLst>
              <a:ext uri="{FF2B5EF4-FFF2-40B4-BE49-F238E27FC236}">
                <a16:creationId xmlns:a16="http://schemas.microsoft.com/office/drawing/2014/main" id="{8396A9C2-3DAD-6985-7484-825EACA076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58110" y="9893"/>
            <a:ext cx="1531960" cy="1540042"/>
          </a:xfrm>
          <a:prstGeom prst="rect">
            <a:avLst/>
          </a:prstGeom>
        </p:spPr>
      </p:pic>
    </p:spTree>
    <p:extLst>
      <p:ext uri="{BB962C8B-B14F-4D97-AF65-F5344CB8AC3E}">
        <p14:creationId xmlns:p14="http://schemas.microsoft.com/office/powerpoint/2010/main" val="3282891243"/>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94E25-127B-4C48-AF96-44BA7B823777}" type="slidenum">
              <a:rPr lang="en-US" smtClean="0"/>
              <a:t>‹#›</a:t>
            </a:fld>
            <a:endParaRPr lang="en-US"/>
          </a:p>
        </p:txBody>
      </p:sp>
      <p:sp>
        <p:nvSpPr>
          <p:cNvPr id="8" name="Rectangle 7">
            <a:extLst>
              <a:ext uri="{FF2B5EF4-FFF2-40B4-BE49-F238E27FC236}">
                <a16:creationId xmlns:a16="http://schemas.microsoft.com/office/drawing/2014/main" id="{ACAE83B2-5C54-9B70-D03F-63DE2FE748EE}"/>
              </a:ext>
            </a:extLst>
          </p:cNvPr>
          <p:cNvSpPr/>
          <p:nvPr userDrawn="1"/>
        </p:nvSpPr>
        <p:spPr>
          <a:xfrm flipV="1">
            <a:off x="0" y="0"/>
            <a:ext cx="12192000" cy="1540042"/>
          </a:xfrm>
          <a:prstGeom prst="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AD578E3-3618-B8C4-804C-13708DAABA24}"/>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a:t>Click to edit Master title style</a:t>
            </a:r>
          </a:p>
        </p:txBody>
      </p:sp>
      <p:pic>
        <p:nvPicPr>
          <p:cNvPr id="10" name="Picture 9" descr="A white line drawing of stacks of coins&#10;&#10;Description automatically generated">
            <a:extLst>
              <a:ext uri="{FF2B5EF4-FFF2-40B4-BE49-F238E27FC236}">
                <a16:creationId xmlns:a16="http://schemas.microsoft.com/office/drawing/2014/main" id="{5BCFAEF4-2888-D916-A35E-C2728BE960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0587820" y="0"/>
            <a:ext cx="1531960" cy="1540042"/>
          </a:xfrm>
          <a:prstGeom prst="rect">
            <a:avLst/>
          </a:prstGeom>
        </p:spPr>
      </p:pic>
    </p:spTree>
    <p:extLst>
      <p:ext uri="{BB962C8B-B14F-4D97-AF65-F5344CB8AC3E}">
        <p14:creationId xmlns:p14="http://schemas.microsoft.com/office/powerpoint/2010/main" val="299950274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02654E-4ECA-B63A-3484-1E5088EA1ED2}"/>
              </a:ext>
            </a:extLst>
          </p:cNvPr>
          <p:cNvSpPr/>
          <p:nvPr userDrawn="1"/>
        </p:nvSpPr>
        <p:spPr>
          <a:xfrm>
            <a:off x="0" y="0"/>
            <a:ext cx="12192000" cy="6858000"/>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1"/>
                </a:solidFill>
              </a:defRPr>
            </a:lvl1pPr>
          </a:lstStyle>
          <a:p>
            <a:fld id="{C764DE79-268F-4C1A-8933-263129D2AF90}" type="datetimeFigureOut">
              <a:rPr lang="en-US" smtClean="0"/>
              <a:pPr/>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E8D09620-17E2-B710-B461-1004A1ADC1E9}"/>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10" name="Title 1">
            <a:extLst>
              <a:ext uri="{FF2B5EF4-FFF2-40B4-BE49-F238E27FC236}">
                <a16:creationId xmlns:a16="http://schemas.microsoft.com/office/drawing/2014/main" id="{E73CFAF9-11B2-1E7B-41DD-200F3A930D6F}"/>
              </a:ext>
            </a:extLst>
          </p:cNvPr>
          <p:cNvSpPr>
            <a:spLocks noGrp="1"/>
          </p:cNvSpPr>
          <p:nvPr>
            <p:ph type="ctrTitle"/>
          </p:nvPr>
        </p:nvSpPr>
        <p:spPr>
          <a:xfrm>
            <a:off x="1676400" y="1274763"/>
            <a:ext cx="9144000" cy="2387600"/>
          </a:xfrm>
        </p:spPr>
        <p:txBody>
          <a:bodyPr anchor="b"/>
          <a:lstStyle>
            <a:lvl1pPr algn="ctr">
              <a:defRPr sz="60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12045839-8739-2274-C956-F3FC45108A32}"/>
              </a:ext>
            </a:extLst>
          </p:cNvPr>
          <p:cNvSpPr>
            <a:spLocks noGrp="1"/>
          </p:cNvSpPr>
          <p:nvPr>
            <p:ph type="subTitle" idx="1"/>
          </p:nvPr>
        </p:nvSpPr>
        <p:spPr>
          <a:xfrm>
            <a:off x="1676400" y="37544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descr="A white outline of a book and a pencil&#10;&#10;Description automatically generated">
            <a:extLst>
              <a:ext uri="{FF2B5EF4-FFF2-40B4-BE49-F238E27FC236}">
                <a16:creationId xmlns:a16="http://schemas.microsoft.com/office/drawing/2014/main" id="{AE0A1E7B-31FB-A0E0-E62A-5A1538ACFC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91090" y="10820"/>
            <a:ext cx="2514620" cy="2527886"/>
          </a:xfrm>
          <a:prstGeom prst="rect">
            <a:avLst/>
          </a:prstGeom>
        </p:spPr>
      </p:pic>
    </p:spTree>
    <p:extLst>
      <p:ext uri="{BB962C8B-B14F-4D97-AF65-F5344CB8AC3E}">
        <p14:creationId xmlns:p14="http://schemas.microsoft.com/office/powerpoint/2010/main" val="1595304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02654E-4ECA-B63A-3484-1E5088EA1ED2}"/>
              </a:ext>
            </a:extLst>
          </p:cNvPr>
          <p:cNvSpPr/>
          <p:nvPr userDrawn="1"/>
        </p:nvSpPr>
        <p:spPr>
          <a:xfrm>
            <a:off x="0" y="0"/>
            <a:ext cx="12192000" cy="6858000"/>
          </a:xfrm>
          <a:prstGeom prst="rect">
            <a:avLst/>
          </a:prstGeom>
          <a:solidFill>
            <a:srgbClr val="00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764DE79-268F-4C1A-8933-263129D2AF90}"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E8D09620-17E2-B710-B461-1004A1ADC1E9}"/>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7" name="Date Placeholder 1">
            <a:extLst>
              <a:ext uri="{FF2B5EF4-FFF2-40B4-BE49-F238E27FC236}">
                <a16:creationId xmlns:a16="http://schemas.microsoft.com/office/drawing/2014/main" id="{5B3BDAE0-1783-E6DA-4DF9-4D20B587C7E8}"/>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8/6/2025</a:t>
            </a:fld>
            <a:endParaRPr lang="en-US"/>
          </a:p>
        </p:txBody>
      </p:sp>
      <p:sp>
        <p:nvSpPr>
          <p:cNvPr id="8" name="Slide Number Placeholder 3">
            <a:extLst>
              <a:ext uri="{FF2B5EF4-FFF2-40B4-BE49-F238E27FC236}">
                <a16:creationId xmlns:a16="http://schemas.microsoft.com/office/drawing/2014/main" id="{0C4DFEB7-298B-792D-694F-4C057620C46C}"/>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A94E25-127B-4C48-AF96-44BA7B823777}" type="slidenum">
              <a:rPr lang="en-US" smtClean="0"/>
              <a:pPr/>
              <a:t>‹#›</a:t>
            </a:fld>
            <a:endParaRPr lang="en-US"/>
          </a:p>
        </p:txBody>
      </p:sp>
      <p:sp>
        <p:nvSpPr>
          <p:cNvPr id="9" name="Title 1">
            <a:extLst>
              <a:ext uri="{FF2B5EF4-FFF2-40B4-BE49-F238E27FC236}">
                <a16:creationId xmlns:a16="http://schemas.microsoft.com/office/drawing/2014/main" id="{460EC815-7B24-F9E4-B741-9AE8AE3AB092}"/>
              </a:ext>
            </a:extLst>
          </p:cNvPr>
          <p:cNvSpPr>
            <a:spLocks noGrp="1"/>
          </p:cNvSpPr>
          <p:nvPr>
            <p:ph type="ctrTitle"/>
          </p:nvPr>
        </p:nvSpPr>
        <p:spPr>
          <a:xfrm>
            <a:off x="1676400" y="1274763"/>
            <a:ext cx="9144000" cy="2387600"/>
          </a:xfrm>
        </p:spPr>
        <p:txBody>
          <a:bodyPr anchor="b"/>
          <a:lstStyle>
            <a:lvl1pPr algn="ctr">
              <a:defRPr sz="600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849E8AAE-2531-4789-38AC-7F5AD57A9AB9}"/>
              </a:ext>
            </a:extLst>
          </p:cNvPr>
          <p:cNvSpPr>
            <a:spLocks noGrp="1"/>
          </p:cNvSpPr>
          <p:nvPr>
            <p:ph type="subTitle" idx="1"/>
          </p:nvPr>
        </p:nvSpPr>
        <p:spPr>
          <a:xfrm>
            <a:off x="1676400" y="37544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descr="A white bird with a branch in its beak&#10;&#10;Description automatically generated">
            <a:extLst>
              <a:ext uri="{FF2B5EF4-FFF2-40B4-BE49-F238E27FC236}">
                <a16:creationId xmlns:a16="http://schemas.microsoft.com/office/drawing/2014/main" id="{A2BFD205-6442-F8C5-D50D-50F786BC3E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01234" y="-73189"/>
            <a:ext cx="2694331" cy="2695903"/>
          </a:xfrm>
          <a:prstGeom prst="rect">
            <a:avLst/>
          </a:prstGeom>
        </p:spPr>
      </p:pic>
    </p:spTree>
    <p:extLst>
      <p:ext uri="{BB962C8B-B14F-4D97-AF65-F5344CB8AC3E}">
        <p14:creationId xmlns:p14="http://schemas.microsoft.com/office/powerpoint/2010/main" val="1215840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02654E-4ECA-B63A-3484-1E5088EA1ED2}"/>
              </a:ext>
            </a:extLst>
          </p:cNvPr>
          <p:cNvSpPr/>
          <p:nvPr userDrawn="1"/>
        </p:nvSpPr>
        <p:spPr>
          <a:xfrm>
            <a:off x="0" y="0"/>
            <a:ext cx="12192000" cy="6858000"/>
          </a:xfrm>
          <a:prstGeom prst="rect">
            <a:avLst/>
          </a:prstGeom>
          <a:solidFill>
            <a:srgbClr val="00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764DE79-268F-4C1A-8933-263129D2AF90}" type="datetimeFigureOut">
              <a:rPr lang="en-US" smtClean="0"/>
              <a:t>8/6/2025</a:t>
            </a:fld>
            <a:endParaRPr lang="en-US"/>
          </a:p>
        </p:txBody>
      </p:sp>
      <p:sp>
        <p:nvSpPr>
          <p:cNvPr id="3" name="Footer Placeholder 2"/>
          <p:cNvSpPr>
            <a:spLocks noGrp="1"/>
          </p:cNvSpPr>
          <p:nvPr>
            <p:ph type="ftr" sz="quarter" idx="11"/>
          </p:nvPr>
        </p:nvSpPr>
        <p:spPr>
          <a:xfrm>
            <a:off x="4038600" y="6356349"/>
            <a:ext cx="4114800" cy="365125"/>
          </a:xfrm>
        </p:spPr>
        <p:txBody>
          <a:bodyPr/>
          <a:lstStyle/>
          <a:p>
            <a:endParaRPr lang="en-US"/>
          </a:p>
        </p:txBody>
      </p:sp>
      <p:sp>
        <p:nvSpPr>
          <p:cNvPr id="4" name="Slide Number Placeholder 3"/>
          <p:cNvSpPr>
            <a:spLocks noGrp="1"/>
          </p:cNvSpPr>
          <p:nvPr>
            <p:ph type="sldNum" sz="quarter" idx="12"/>
          </p:nvPr>
        </p:nvSpPr>
        <p:spPr/>
        <p:txBody>
          <a:body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E8D09620-17E2-B710-B461-1004A1ADC1E9}"/>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7" name="Date Placeholder 1">
            <a:extLst>
              <a:ext uri="{FF2B5EF4-FFF2-40B4-BE49-F238E27FC236}">
                <a16:creationId xmlns:a16="http://schemas.microsoft.com/office/drawing/2014/main" id="{7A6D1EA9-6E5C-C3D8-4C76-861C51389725}"/>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8/6/2025</a:t>
            </a:fld>
            <a:endParaRPr lang="en-US"/>
          </a:p>
        </p:txBody>
      </p:sp>
      <p:sp>
        <p:nvSpPr>
          <p:cNvPr id="8" name="Slide Number Placeholder 3">
            <a:extLst>
              <a:ext uri="{FF2B5EF4-FFF2-40B4-BE49-F238E27FC236}">
                <a16:creationId xmlns:a16="http://schemas.microsoft.com/office/drawing/2014/main" id="{D532D5E9-3BDB-EBE5-F779-75C442E615AD}"/>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A94E25-127B-4C48-AF96-44BA7B823777}" type="slidenum">
              <a:rPr lang="en-US" smtClean="0"/>
              <a:pPr/>
              <a:t>‹#›</a:t>
            </a:fld>
            <a:endParaRPr lang="en-US"/>
          </a:p>
        </p:txBody>
      </p:sp>
      <p:sp>
        <p:nvSpPr>
          <p:cNvPr id="9" name="Title 1">
            <a:extLst>
              <a:ext uri="{FF2B5EF4-FFF2-40B4-BE49-F238E27FC236}">
                <a16:creationId xmlns:a16="http://schemas.microsoft.com/office/drawing/2014/main" id="{81CD26E6-892D-47F0-E21B-290D70B9E981}"/>
              </a:ext>
            </a:extLst>
          </p:cNvPr>
          <p:cNvSpPr>
            <a:spLocks noGrp="1"/>
          </p:cNvSpPr>
          <p:nvPr>
            <p:ph type="ctrTitle"/>
          </p:nvPr>
        </p:nvSpPr>
        <p:spPr>
          <a:xfrm>
            <a:off x="1676400" y="1274763"/>
            <a:ext cx="9144000" cy="2387600"/>
          </a:xfrm>
        </p:spPr>
        <p:txBody>
          <a:bodyPr anchor="b"/>
          <a:lstStyle>
            <a:lvl1pPr algn="ctr">
              <a:defRPr sz="600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D8AF14D6-FC73-9507-000D-504086F2C749}"/>
              </a:ext>
            </a:extLst>
          </p:cNvPr>
          <p:cNvSpPr>
            <a:spLocks noGrp="1"/>
          </p:cNvSpPr>
          <p:nvPr>
            <p:ph type="subTitle" idx="1"/>
          </p:nvPr>
        </p:nvSpPr>
        <p:spPr>
          <a:xfrm>
            <a:off x="1676400" y="37544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descr="A white line drawing of a hand and a drop of water&#10;&#10;Description automatically generated">
            <a:extLst>
              <a:ext uri="{FF2B5EF4-FFF2-40B4-BE49-F238E27FC236}">
                <a16:creationId xmlns:a16="http://schemas.microsoft.com/office/drawing/2014/main" id="{FBBD66C7-0244-6733-6158-F41726D0E8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55779" y="-64464"/>
            <a:ext cx="2785242" cy="2799935"/>
          </a:xfrm>
          <a:prstGeom prst="rect">
            <a:avLst/>
          </a:prstGeom>
        </p:spPr>
      </p:pic>
    </p:spTree>
    <p:extLst>
      <p:ext uri="{BB962C8B-B14F-4D97-AF65-F5344CB8AC3E}">
        <p14:creationId xmlns:p14="http://schemas.microsoft.com/office/powerpoint/2010/main" val="3933060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02654E-4ECA-B63A-3484-1E5088EA1ED2}"/>
              </a:ext>
            </a:extLst>
          </p:cNvPr>
          <p:cNvSpPr/>
          <p:nvPr userDrawn="1"/>
        </p:nvSpPr>
        <p:spPr>
          <a:xfrm>
            <a:off x="0" y="0"/>
            <a:ext cx="12192000" cy="6858000"/>
          </a:xfrm>
          <a:prstGeom prst="rect">
            <a:avLst/>
          </a:prstGeom>
          <a:solidFill>
            <a:srgbClr val="009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764DE79-268F-4C1A-8933-263129D2AF90}"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E8D09620-17E2-B710-B461-1004A1ADC1E9}"/>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7" name="Date Placeholder 1">
            <a:extLst>
              <a:ext uri="{FF2B5EF4-FFF2-40B4-BE49-F238E27FC236}">
                <a16:creationId xmlns:a16="http://schemas.microsoft.com/office/drawing/2014/main" id="{343B12D2-DA01-ECEA-C5C2-551E17D4B779}"/>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8/6/2025</a:t>
            </a:fld>
            <a:endParaRPr lang="en-US"/>
          </a:p>
        </p:txBody>
      </p:sp>
      <p:sp>
        <p:nvSpPr>
          <p:cNvPr id="8" name="Slide Number Placeholder 3">
            <a:extLst>
              <a:ext uri="{FF2B5EF4-FFF2-40B4-BE49-F238E27FC236}">
                <a16:creationId xmlns:a16="http://schemas.microsoft.com/office/drawing/2014/main" id="{DB7BAAB7-635A-064F-8472-4D7C363DA626}"/>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A94E25-127B-4C48-AF96-44BA7B823777}" type="slidenum">
              <a:rPr lang="en-US" smtClean="0"/>
              <a:pPr/>
              <a:t>‹#›</a:t>
            </a:fld>
            <a:endParaRPr lang="en-US"/>
          </a:p>
        </p:txBody>
      </p:sp>
      <p:sp>
        <p:nvSpPr>
          <p:cNvPr id="9" name="Title 1">
            <a:extLst>
              <a:ext uri="{FF2B5EF4-FFF2-40B4-BE49-F238E27FC236}">
                <a16:creationId xmlns:a16="http://schemas.microsoft.com/office/drawing/2014/main" id="{C81DDC21-F684-AA13-F3C0-F249FC39F731}"/>
              </a:ext>
            </a:extLst>
          </p:cNvPr>
          <p:cNvSpPr>
            <a:spLocks noGrp="1"/>
          </p:cNvSpPr>
          <p:nvPr>
            <p:ph type="ctrTitle"/>
          </p:nvPr>
        </p:nvSpPr>
        <p:spPr>
          <a:xfrm>
            <a:off x="1676400" y="1274763"/>
            <a:ext cx="9144000" cy="2387600"/>
          </a:xfrm>
        </p:spPr>
        <p:txBody>
          <a:bodyPr anchor="b"/>
          <a:lstStyle>
            <a:lvl1pPr algn="ctr">
              <a:defRPr sz="600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BA61BE76-74BC-7982-6C1D-FF2F2E382323}"/>
              </a:ext>
            </a:extLst>
          </p:cNvPr>
          <p:cNvSpPr>
            <a:spLocks noGrp="1"/>
          </p:cNvSpPr>
          <p:nvPr>
            <p:ph type="subTitle" idx="1"/>
          </p:nvPr>
        </p:nvSpPr>
        <p:spPr>
          <a:xfrm>
            <a:off x="1676400" y="37544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descr="A white line drawing of a leaf and a sun in a circle&#10;&#10;Description automatically generated">
            <a:extLst>
              <a:ext uri="{FF2B5EF4-FFF2-40B4-BE49-F238E27FC236}">
                <a16:creationId xmlns:a16="http://schemas.microsoft.com/office/drawing/2014/main" id="{81E741F7-3909-5246-DC58-EE162FE3A9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08475" y="-72231"/>
            <a:ext cx="2679850" cy="2693987"/>
          </a:xfrm>
          <a:prstGeom prst="rect">
            <a:avLst/>
          </a:prstGeom>
        </p:spPr>
      </p:pic>
    </p:spTree>
    <p:extLst>
      <p:ext uri="{BB962C8B-B14F-4D97-AF65-F5344CB8AC3E}">
        <p14:creationId xmlns:p14="http://schemas.microsoft.com/office/powerpoint/2010/main" val="329983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Holder 2"/>
          <p:cNvSpPr>
            <a:spLocks noGrp="1"/>
          </p:cNvSpPr>
          <p:nvPr>
            <p:ph type="title"/>
          </p:nvPr>
        </p:nvSpPr>
        <p:spPr/>
        <p:txBody>
          <a:bodyPr lIns="0" tIns="0" rIns="0" bIns="0"/>
          <a:lstStyle>
            <a:lvl1pPr>
              <a:defRPr sz="3700" b="1" i="0">
                <a:solidFill>
                  <a:schemeClr val="bg1"/>
                </a:solidFill>
                <a:latin typeface="FrutigerLTStd-Black"/>
                <a:cs typeface="FrutigerLTStd-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02654E-4ECA-B63A-3484-1E5088EA1ED2}"/>
              </a:ext>
            </a:extLst>
          </p:cNvPr>
          <p:cNvSpPr/>
          <p:nvPr userDrawn="1"/>
        </p:nvSpPr>
        <p:spPr>
          <a:xfrm>
            <a:off x="0" y="0"/>
            <a:ext cx="12192000" cy="6858000"/>
          </a:xfrm>
          <a:prstGeom prst="rect">
            <a:avLst/>
          </a:prstGeom>
          <a:solidFill>
            <a:srgbClr val="901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764DE79-268F-4C1A-8933-263129D2AF90}"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E8D09620-17E2-B710-B461-1004A1ADC1E9}"/>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7" name="Date Placeholder 1">
            <a:extLst>
              <a:ext uri="{FF2B5EF4-FFF2-40B4-BE49-F238E27FC236}">
                <a16:creationId xmlns:a16="http://schemas.microsoft.com/office/drawing/2014/main" id="{209AAB38-46B7-26A3-139C-6088724BE2B8}"/>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8/6/2025</a:t>
            </a:fld>
            <a:endParaRPr lang="en-US"/>
          </a:p>
        </p:txBody>
      </p:sp>
      <p:sp>
        <p:nvSpPr>
          <p:cNvPr id="8" name="Slide Number Placeholder 3">
            <a:extLst>
              <a:ext uri="{FF2B5EF4-FFF2-40B4-BE49-F238E27FC236}">
                <a16:creationId xmlns:a16="http://schemas.microsoft.com/office/drawing/2014/main" id="{D192F77A-E8AE-8E32-19A8-38256F7A492E}"/>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A94E25-127B-4C48-AF96-44BA7B823777}" type="slidenum">
              <a:rPr lang="en-US" smtClean="0"/>
              <a:pPr/>
              <a:t>‹#›</a:t>
            </a:fld>
            <a:endParaRPr lang="en-US"/>
          </a:p>
        </p:txBody>
      </p:sp>
      <p:sp>
        <p:nvSpPr>
          <p:cNvPr id="9" name="Title 1">
            <a:extLst>
              <a:ext uri="{FF2B5EF4-FFF2-40B4-BE49-F238E27FC236}">
                <a16:creationId xmlns:a16="http://schemas.microsoft.com/office/drawing/2014/main" id="{59FB81EA-8742-2C47-2E32-73A3851476BE}"/>
              </a:ext>
            </a:extLst>
          </p:cNvPr>
          <p:cNvSpPr>
            <a:spLocks noGrp="1"/>
          </p:cNvSpPr>
          <p:nvPr>
            <p:ph type="ctrTitle"/>
          </p:nvPr>
        </p:nvSpPr>
        <p:spPr>
          <a:xfrm>
            <a:off x="1676400" y="1274763"/>
            <a:ext cx="9144000" cy="2387600"/>
          </a:xfrm>
        </p:spPr>
        <p:txBody>
          <a:bodyPr anchor="b"/>
          <a:lstStyle>
            <a:lvl1pPr algn="ctr">
              <a:defRPr sz="600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5CD87A76-EA5E-7D11-658E-BADA149E734E}"/>
              </a:ext>
            </a:extLst>
          </p:cNvPr>
          <p:cNvSpPr>
            <a:spLocks noGrp="1"/>
          </p:cNvSpPr>
          <p:nvPr>
            <p:ph type="subTitle" idx="1"/>
          </p:nvPr>
        </p:nvSpPr>
        <p:spPr>
          <a:xfrm>
            <a:off x="1676400" y="37544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descr="A stethoscope and heart in a circle&#10;&#10;Description automatically generated">
            <a:extLst>
              <a:ext uri="{FF2B5EF4-FFF2-40B4-BE49-F238E27FC236}">
                <a16:creationId xmlns:a16="http://schemas.microsoft.com/office/drawing/2014/main" id="{43D2C672-3B22-0AB3-B05C-BA10941BA6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4282" y="-43811"/>
            <a:ext cx="2531718" cy="2545074"/>
          </a:xfrm>
          <a:prstGeom prst="rect">
            <a:avLst/>
          </a:prstGeom>
        </p:spPr>
      </p:pic>
      <p:pic>
        <p:nvPicPr>
          <p:cNvPr id="12" name="Picture 11" descr="A white outline of a person and a baby in a circle&#10;&#10;Description automatically generated">
            <a:extLst>
              <a:ext uri="{FF2B5EF4-FFF2-40B4-BE49-F238E27FC236}">
                <a16:creationId xmlns:a16="http://schemas.microsoft.com/office/drawing/2014/main" id="{390A2352-31D3-1F8D-3CCB-1A7F6DFC6E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64880" y="2226"/>
            <a:ext cx="2531718" cy="2545074"/>
          </a:xfrm>
          <a:prstGeom prst="rect">
            <a:avLst/>
          </a:prstGeom>
        </p:spPr>
      </p:pic>
    </p:spTree>
    <p:extLst>
      <p:ext uri="{BB962C8B-B14F-4D97-AF65-F5344CB8AC3E}">
        <p14:creationId xmlns:p14="http://schemas.microsoft.com/office/powerpoint/2010/main" val="15241374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02654E-4ECA-B63A-3484-1E5088EA1ED2}"/>
              </a:ext>
            </a:extLst>
          </p:cNvPr>
          <p:cNvSpPr/>
          <p:nvPr userDrawn="1"/>
        </p:nvSpPr>
        <p:spPr>
          <a:xfrm>
            <a:off x="0" y="0"/>
            <a:ext cx="12192000" cy="6858000"/>
          </a:xfrm>
          <a:prstGeom prst="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764DE79-268F-4C1A-8933-263129D2AF90}"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E8D09620-17E2-B710-B461-1004A1ADC1E9}"/>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7" name="Date Placeholder 1">
            <a:extLst>
              <a:ext uri="{FF2B5EF4-FFF2-40B4-BE49-F238E27FC236}">
                <a16:creationId xmlns:a16="http://schemas.microsoft.com/office/drawing/2014/main" id="{2BADF1E5-B99C-B804-5776-1E2220EE6438}"/>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8/6/2025</a:t>
            </a:fld>
            <a:endParaRPr lang="en-US"/>
          </a:p>
        </p:txBody>
      </p:sp>
      <p:sp>
        <p:nvSpPr>
          <p:cNvPr id="8" name="Slide Number Placeholder 3">
            <a:extLst>
              <a:ext uri="{FF2B5EF4-FFF2-40B4-BE49-F238E27FC236}">
                <a16:creationId xmlns:a16="http://schemas.microsoft.com/office/drawing/2014/main" id="{E338A5D9-94FE-E582-4EB9-0782D2A957A6}"/>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A94E25-127B-4C48-AF96-44BA7B823777}" type="slidenum">
              <a:rPr lang="en-US" smtClean="0"/>
              <a:pPr/>
              <a:t>‹#›</a:t>
            </a:fld>
            <a:endParaRPr lang="en-US"/>
          </a:p>
        </p:txBody>
      </p:sp>
      <p:sp>
        <p:nvSpPr>
          <p:cNvPr id="9" name="Title 1">
            <a:extLst>
              <a:ext uri="{FF2B5EF4-FFF2-40B4-BE49-F238E27FC236}">
                <a16:creationId xmlns:a16="http://schemas.microsoft.com/office/drawing/2014/main" id="{3252241C-F599-8F55-BFE3-8035BD9C2D8B}"/>
              </a:ext>
            </a:extLst>
          </p:cNvPr>
          <p:cNvSpPr>
            <a:spLocks noGrp="1"/>
          </p:cNvSpPr>
          <p:nvPr>
            <p:ph type="ctrTitle"/>
          </p:nvPr>
        </p:nvSpPr>
        <p:spPr>
          <a:xfrm>
            <a:off x="1676400" y="1274763"/>
            <a:ext cx="9144000" cy="2387600"/>
          </a:xfrm>
        </p:spPr>
        <p:txBody>
          <a:bodyPr anchor="b"/>
          <a:lstStyle>
            <a:lvl1pPr algn="ctr">
              <a:defRPr sz="600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9A9A26E6-4955-15A9-BCD1-A62B4F4B7650}"/>
              </a:ext>
            </a:extLst>
          </p:cNvPr>
          <p:cNvSpPr>
            <a:spLocks noGrp="1"/>
          </p:cNvSpPr>
          <p:nvPr>
            <p:ph type="subTitle" idx="1"/>
          </p:nvPr>
        </p:nvSpPr>
        <p:spPr>
          <a:xfrm>
            <a:off x="1676400" y="37544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descr="A white line drawing of stacks of coins&#10;&#10;Description automatically generated">
            <a:extLst>
              <a:ext uri="{FF2B5EF4-FFF2-40B4-BE49-F238E27FC236}">
                <a16:creationId xmlns:a16="http://schemas.microsoft.com/office/drawing/2014/main" id="{452E47EA-7250-F35D-E92F-A0F54A98E0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42987" y="15140"/>
            <a:ext cx="2506025" cy="2519246"/>
          </a:xfrm>
          <a:prstGeom prst="rect">
            <a:avLst/>
          </a:prstGeom>
        </p:spPr>
      </p:pic>
    </p:spTree>
    <p:extLst>
      <p:ext uri="{BB962C8B-B14F-4D97-AF65-F5344CB8AC3E}">
        <p14:creationId xmlns:p14="http://schemas.microsoft.com/office/powerpoint/2010/main" val="799108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94E25-127B-4C48-AF96-44BA7B823777}" type="slidenum">
              <a:rPr lang="en-US" smtClean="0"/>
              <a:t>‹#›</a:t>
            </a:fld>
            <a:endParaRPr lang="en-US"/>
          </a:p>
        </p:txBody>
      </p:sp>
    </p:spTree>
    <p:extLst>
      <p:ext uri="{BB962C8B-B14F-4D97-AF65-F5344CB8AC3E}">
        <p14:creationId xmlns:p14="http://schemas.microsoft.com/office/powerpoint/2010/main" val="12859727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94E25-127B-4C48-AF96-44BA7B823777}" type="slidenum">
              <a:rPr lang="en-US" smtClean="0"/>
              <a:t>‹#›</a:t>
            </a:fld>
            <a:endParaRPr lang="en-US"/>
          </a:p>
        </p:txBody>
      </p:sp>
    </p:spTree>
    <p:extLst>
      <p:ext uri="{BB962C8B-B14F-4D97-AF65-F5344CB8AC3E}">
        <p14:creationId xmlns:p14="http://schemas.microsoft.com/office/powerpoint/2010/main" val="1407391469"/>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94E25-127B-4C48-AF96-44BA7B823777}" type="slidenum">
              <a:rPr lang="en-US" smtClean="0"/>
              <a:t>‹#›</a:t>
            </a:fld>
            <a:endParaRPr lang="en-US"/>
          </a:p>
        </p:txBody>
      </p:sp>
    </p:spTree>
    <p:extLst>
      <p:ext uri="{BB962C8B-B14F-4D97-AF65-F5344CB8AC3E}">
        <p14:creationId xmlns:p14="http://schemas.microsoft.com/office/powerpoint/2010/main" val="1338177058"/>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94E25-127B-4C48-AF96-44BA7B823777}" type="slidenum">
              <a:rPr lang="en-US" smtClean="0"/>
              <a:t>‹#›</a:t>
            </a:fld>
            <a:endParaRPr lang="en-US"/>
          </a:p>
        </p:txBody>
      </p:sp>
    </p:spTree>
    <p:extLst>
      <p:ext uri="{BB962C8B-B14F-4D97-AF65-F5344CB8AC3E}">
        <p14:creationId xmlns:p14="http://schemas.microsoft.com/office/powerpoint/2010/main" val="333411094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Peace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0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2550260521"/>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DPT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E02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745599651"/>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WASH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0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2245670028"/>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ENV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09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298744326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MCH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901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2365372551"/>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ED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0A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444315828"/>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Peace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0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0067C8"/>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pic>
        <p:nvPicPr>
          <p:cNvPr id="2" name="Picture 1" descr="A blue bird with a branch in its beak&#10;&#10;Description automatically generated">
            <a:extLst>
              <a:ext uri="{FF2B5EF4-FFF2-40B4-BE49-F238E27FC236}">
                <a16:creationId xmlns:a16="http://schemas.microsoft.com/office/drawing/2014/main" id="{4D7798AE-559B-4BEF-10B2-F50CC20AE0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99135" y="642934"/>
            <a:ext cx="1497730" cy="1498604"/>
          </a:xfrm>
          <a:prstGeom prst="rect">
            <a:avLst/>
          </a:prstGeom>
        </p:spPr>
      </p:pic>
    </p:spTree>
    <p:extLst>
      <p:ext uri="{BB962C8B-B14F-4D97-AF65-F5344CB8AC3E}">
        <p14:creationId xmlns:p14="http://schemas.microsoft.com/office/powerpoint/2010/main" val="39749658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DPT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E02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E02927"/>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pic>
        <p:nvPicPr>
          <p:cNvPr id="2" name="Picture 1" descr="A stethoscope and heart in a circle&#10;&#10;Description automatically generated">
            <a:extLst>
              <a:ext uri="{FF2B5EF4-FFF2-40B4-BE49-F238E27FC236}">
                <a16:creationId xmlns:a16="http://schemas.microsoft.com/office/drawing/2014/main" id="{63F4E14F-0FBA-DC7D-2CBF-AE555F1EC4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2630" y="642934"/>
            <a:ext cx="1490740" cy="1498604"/>
          </a:xfrm>
          <a:prstGeom prst="rect">
            <a:avLst/>
          </a:prstGeom>
        </p:spPr>
      </p:pic>
    </p:spTree>
    <p:extLst>
      <p:ext uri="{BB962C8B-B14F-4D97-AF65-F5344CB8AC3E}">
        <p14:creationId xmlns:p14="http://schemas.microsoft.com/office/powerpoint/2010/main" val="39200477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WASH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0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00A2E0"/>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pic>
        <p:nvPicPr>
          <p:cNvPr id="2" name="Picture 1" descr="A blue circle with a hand and a drop of water&#10;&#10;Description automatically generated">
            <a:extLst>
              <a:ext uri="{FF2B5EF4-FFF2-40B4-BE49-F238E27FC236}">
                <a16:creationId xmlns:a16="http://schemas.microsoft.com/office/drawing/2014/main" id="{ED6194CF-13B4-D657-8054-6C10CD8672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2765" y="643206"/>
            <a:ext cx="1490469" cy="1498332"/>
          </a:xfrm>
          <a:prstGeom prst="rect">
            <a:avLst/>
          </a:prstGeom>
        </p:spPr>
      </p:pic>
    </p:spTree>
    <p:extLst>
      <p:ext uri="{BB962C8B-B14F-4D97-AF65-F5344CB8AC3E}">
        <p14:creationId xmlns:p14="http://schemas.microsoft.com/office/powerpoint/2010/main" val="42891773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_ENV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09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009739"/>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pic>
        <p:nvPicPr>
          <p:cNvPr id="2" name="Picture 1" descr="A green circle with a leaf and sun and waves&#10;&#10;Description automatically generated">
            <a:extLst>
              <a:ext uri="{FF2B5EF4-FFF2-40B4-BE49-F238E27FC236}">
                <a16:creationId xmlns:a16="http://schemas.microsoft.com/office/drawing/2014/main" id="{B2263978-519C-C0E6-9EAC-DED0480223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2630" y="642934"/>
            <a:ext cx="1490740" cy="1498604"/>
          </a:xfrm>
          <a:prstGeom prst="rect">
            <a:avLst/>
          </a:prstGeom>
        </p:spPr>
      </p:pic>
    </p:spTree>
    <p:extLst>
      <p:ext uri="{BB962C8B-B14F-4D97-AF65-F5344CB8AC3E}">
        <p14:creationId xmlns:p14="http://schemas.microsoft.com/office/powerpoint/2010/main" val="15633851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MCH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901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901F9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pic>
        <p:nvPicPr>
          <p:cNvPr id="2" name="Picture 1" descr="A logo of a person holding a baby&#10;&#10;Description automatically generated">
            <a:extLst>
              <a:ext uri="{FF2B5EF4-FFF2-40B4-BE49-F238E27FC236}">
                <a16:creationId xmlns:a16="http://schemas.microsoft.com/office/drawing/2014/main" id="{B5004A79-4391-B8B2-449B-6445FBF2CF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7261" y="642934"/>
            <a:ext cx="1490739" cy="1498604"/>
          </a:xfrm>
          <a:prstGeom prst="rect">
            <a:avLst/>
          </a:prstGeom>
        </p:spPr>
      </p:pic>
      <p:pic>
        <p:nvPicPr>
          <p:cNvPr id="4" name="Picture 3" descr="A stethoscope and heart in a circle&#10;&#10;Description automatically generated">
            <a:extLst>
              <a:ext uri="{FF2B5EF4-FFF2-40B4-BE49-F238E27FC236}">
                <a16:creationId xmlns:a16="http://schemas.microsoft.com/office/drawing/2014/main" id="{F4DFB5E6-A35A-4FDA-DAA9-B4D446C67C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00" y="642934"/>
            <a:ext cx="1490740" cy="1498604"/>
          </a:xfrm>
          <a:prstGeom prst="rect">
            <a:avLst/>
          </a:prstGeom>
        </p:spPr>
      </p:pic>
    </p:spTree>
    <p:extLst>
      <p:ext uri="{BB962C8B-B14F-4D97-AF65-F5344CB8AC3E}">
        <p14:creationId xmlns:p14="http://schemas.microsoft.com/office/powerpoint/2010/main" val="22389605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CED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0A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00ADBB"/>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pic>
        <p:nvPicPr>
          <p:cNvPr id="2" name="Picture 1" descr="A blue and white circle with stacks of coins&#10;&#10;Description automatically generated">
            <a:extLst>
              <a:ext uri="{FF2B5EF4-FFF2-40B4-BE49-F238E27FC236}">
                <a16:creationId xmlns:a16="http://schemas.microsoft.com/office/drawing/2014/main" id="{C77960C4-B21F-CC45-4723-79E7EDA313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2630" y="642934"/>
            <a:ext cx="1490740" cy="1498604"/>
          </a:xfrm>
          <a:prstGeom prst="rect">
            <a:avLst/>
          </a:prstGeom>
        </p:spPr>
      </p:pic>
    </p:spTree>
    <p:extLst>
      <p:ext uri="{BB962C8B-B14F-4D97-AF65-F5344CB8AC3E}">
        <p14:creationId xmlns:p14="http://schemas.microsoft.com/office/powerpoint/2010/main" val="25155274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Peace 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0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067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9121801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DPT 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E02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E029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14550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94E25-127B-4C48-AF96-44BA7B823777}" type="slidenum">
              <a:rPr lang="en-US" smtClean="0"/>
              <a:t>‹#›</a:t>
            </a:fld>
            <a:endParaRPr lang="en-US"/>
          </a:p>
        </p:txBody>
      </p:sp>
    </p:spTree>
    <p:extLst>
      <p:ext uri="{BB962C8B-B14F-4D97-AF65-F5344CB8AC3E}">
        <p14:creationId xmlns:p14="http://schemas.microsoft.com/office/powerpoint/2010/main" val="2639249210"/>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WASH 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0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0A2E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1561270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1_ENV 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09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097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8489185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_MCH 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901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901F9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2645455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3_CED 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0ADB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2270921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1_Peace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0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Tree>
    <p:extLst>
      <p:ext uri="{BB962C8B-B14F-4D97-AF65-F5344CB8AC3E}">
        <p14:creationId xmlns:p14="http://schemas.microsoft.com/office/powerpoint/2010/main" val="2630985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2_DPT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E02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Tree>
    <p:extLst>
      <p:ext uri="{BB962C8B-B14F-4D97-AF65-F5344CB8AC3E}">
        <p14:creationId xmlns:p14="http://schemas.microsoft.com/office/powerpoint/2010/main" val="2160693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3_WASH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0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Tree>
    <p:extLst>
      <p:ext uri="{BB962C8B-B14F-4D97-AF65-F5344CB8AC3E}">
        <p14:creationId xmlns:p14="http://schemas.microsoft.com/office/powerpoint/2010/main" val="18883002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4_ENV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1811000" cy="1540042"/>
          </a:xfrm>
          <a:prstGeom prst="rect">
            <a:avLst/>
          </a:prstGeom>
          <a:solidFill>
            <a:srgbClr val="009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Tree>
    <p:extLst>
      <p:ext uri="{BB962C8B-B14F-4D97-AF65-F5344CB8AC3E}">
        <p14:creationId xmlns:p14="http://schemas.microsoft.com/office/powerpoint/2010/main" val="31955740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5_MCH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901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Tree>
    <p:extLst>
      <p:ext uri="{BB962C8B-B14F-4D97-AF65-F5344CB8AC3E}">
        <p14:creationId xmlns:p14="http://schemas.microsoft.com/office/powerpoint/2010/main" val="2519315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6_CE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Tree>
    <p:extLst>
      <p:ext uri="{BB962C8B-B14F-4D97-AF65-F5344CB8AC3E}">
        <p14:creationId xmlns:p14="http://schemas.microsoft.com/office/powerpoint/2010/main" val="7685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94E25-127B-4C48-AF96-44BA7B823777}" type="slidenum">
              <a:rPr lang="en-US" smtClean="0"/>
              <a:t>‹#›</a:t>
            </a:fld>
            <a:endParaRPr lang="en-US"/>
          </a:p>
        </p:txBody>
      </p:sp>
    </p:spTree>
    <p:extLst>
      <p:ext uri="{BB962C8B-B14F-4D97-AF65-F5344CB8AC3E}">
        <p14:creationId xmlns:p14="http://schemas.microsoft.com/office/powerpoint/2010/main" val="34945278"/>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BEL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pic>
        <p:nvPicPr>
          <p:cNvPr id="6" name="Picture 5" descr="A white outline of a book and a pencil&#10;&#10;Description automatically generated">
            <a:extLst>
              <a:ext uri="{FF2B5EF4-FFF2-40B4-BE49-F238E27FC236}">
                <a16:creationId xmlns:a16="http://schemas.microsoft.com/office/drawing/2014/main" id="{43673FB7-D263-E5E4-05DA-5C67B9ED11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5172" y="1540041"/>
            <a:ext cx="5277855" cy="5305699"/>
          </a:xfrm>
          <a:prstGeom prst="rect">
            <a:avLst/>
          </a:prstGeom>
        </p:spPr>
      </p:pic>
    </p:spTree>
    <p:extLst>
      <p:ext uri="{BB962C8B-B14F-4D97-AF65-F5344CB8AC3E}">
        <p14:creationId xmlns:p14="http://schemas.microsoft.com/office/powerpoint/2010/main" val="3973273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BEL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pic>
        <p:nvPicPr>
          <p:cNvPr id="6" name="Picture 5" descr="A white outline of a book and a pencil&#10;&#10;Description automatically generated">
            <a:extLst>
              <a:ext uri="{FF2B5EF4-FFF2-40B4-BE49-F238E27FC236}">
                <a16:creationId xmlns:a16="http://schemas.microsoft.com/office/drawing/2014/main" id="{43673FB7-D263-E5E4-05DA-5C67B9ED11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211" y="1552301"/>
            <a:ext cx="5277855" cy="5305699"/>
          </a:xfrm>
          <a:prstGeom prst="rect">
            <a:avLst/>
          </a:prstGeom>
        </p:spPr>
      </p:pic>
      <p:sp>
        <p:nvSpPr>
          <p:cNvPr id="2" name="Picture Placeholder 2">
            <a:extLst>
              <a:ext uri="{FF2B5EF4-FFF2-40B4-BE49-F238E27FC236}">
                <a16:creationId xmlns:a16="http://schemas.microsoft.com/office/drawing/2014/main" id="{7D1E7BB3-5F3F-38E0-48FB-1289325EA45C}"/>
              </a:ext>
            </a:extLst>
          </p:cNvPr>
          <p:cNvSpPr>
            <a:spLocks noGrp="1"/>
          </p:cNvSpPr>
          <p:nvPr>
            <p:ph type="pic" sz="quarter" idx="15"/>
          </p:nvPr>
        </p:nvSpPr>
        <p:spPr>
          <a:xfrm>
            <a:off x="6519863" y="1770408"/>
            <a:ext cx="5265737" cy="4857226"/>
          </a:xfrm>
        </p:spPr>
        <p:txBody>
          <a:bodyPr/>
          <a:lstStyle/>
          <a:p>
            <a:endParaRPr lang="en-US"/>
          </a:p>
        </p:txBody>
      </p:sp>
    </p:spTree>
    <p:extLst>
      <p:ext uri="{BB962C8B-B14F-4D97-AF65-F5344CB8AC3E}">
        <p14:creationId xmlns:p14="http://schemas.microsoft.com/office/powerpoint/2010/main" val="32433511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2_Peace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0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pic>
        <p:nvPicPr>
          <p:cNvPr id="3" name="Picture 2" descr="A white bird with a branch in its beak&#10;&#10;Description automatically generated">
            <a:extLst>
              <a:ext uri="{FF2B5EF4-FFF2-40B4-BE49-F238E27FC236}">
                <a16:creationId xmlns:a16="http://schemas.microsoft.com/office/drawing/2014/main" id="{138717AB-7717-DFFC-CA6E-363D51AF1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76671" y="1540041"/>
            <a:ext cx="5314858" cy="5317959"/>
          </a:xfrm>
          <a:prstGeom prst="rect">
            <a:avLst/>
          </a:prstGeom>
        </p:spPr>
      </p:pic>
    </p:spTree>
    <p:extLst>
      <p:ext uri="{BB962C8B-B14F-4D97-AF65-F5344CB8AC3E}">
        <p14:creationId xmlns:p14="http://schemas.microsoft.com/office/powerpoint/2010/main" val="14980212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3_Peace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0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pic>
        <p:nvPicPr>
          <p:cNvPr id="3" name="Picture 2" descr="A white bird with a branch in its beak&#10;&#10;Description automatically generated">
            <a:extLst>
              <a:ext uri="{FF2B5EF4-FFF2-40B4-BE49-F238E27FC236}">
                <a16:creationId xmlns:a16="http://schemas.microsoft.com/office/drawing/2014/main" id="{138717AB-7717-DFFC-CA6E-363D51AF1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209" y="1540040"/>
            <a:ext cx="5314858" cy="5317959"/>
          </a:xfrm>
          <a:prstGeom prst="rect">
            <a:avLst/>
          </a:prstGeom>
        </p:spPr>
      </p:pic>
      <p:sp>
        <p:nvSpPr>
          <p:cNvPr id="2" name="Picture Placeholder 2">
            <a:extLst>
              <a:ext uri="{FF2B5EF4-FFF2-40B4-BE49-F238E27FC236}">
                <a16:creationId xmlns:a16="http://schemas.microsoft.com/office/drawing/2014/main" id="{9A74CE37-E82B-3F90-12C3-2DC1493A867D}"/>
              </a:ext>
            </a:extLst>
          </p:cNvPr>
          <p:cNvSpPr>
            <a:spLocks noGrp="1"/>
          </p:cNvSpPr>
          <p:nvPr>
            <p:ph type="pic" sz="quarter" idx="15"/>
          </p:nvPr>
        </p:nvSpPr>
        <p:spPr>
          <a:xfrm>
            <a:off x="6519863" y="1770408"/>
            <a:ext cx="5265737" cy="4857226"/>
          </a:xfrm>
        </p:spPr>
        <p:txBody>
          <a:bodyPr/>
          <a:lstStyle/>
          <a:p>
            <a:endParaRPr lang="en-US"/>
          </a:p>
        </p:txBody>
      </p:sp>
    </p:spTree>
    <p:extLst>
      <p:ext uri="{BB962C8B-B14F-4D97-AF65-F5344CB8AC3E}">
        <p14:creationId xmlns:p14="http://schemas.microsoft.com/office/powerpoint/2010/main" val="34796171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7_DPT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E02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pic>
        <p:nvPicPr>
          <p:cNvPr id="3" name="Picture 2" descr="A stethoscope and heart in a circle&#10;&#10;Description automatically generated">
            <a:extLst>
              <a:ext uri="{FF2B5EF4-FFF2-40B4-BE49-F238E27FC236}">
                <a16:creationId xmlns:a16="http://schemas.microsoft.com/office/drawing/2014/main" id="{58E9C5F7-650F-6728-6852-94DBA67D0D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8392" y="1540040"/>
            <a:ext cx="5290052" cy="5317959"/>
          </a:xfrm>
          <a:prstGeom prst="rect">
            <a:avLst/>
          </a:prstGeom>
        </p:spPr>
      </p:pic>
      <p:pic>
        <p:nvPicPr>
          <p:cNvPr id="4" name="Picture 3" descr="A white outline of a person and a baby in a circle&#10;&#10;Description automatically generated">
            <a:extLst>
              <a:ext uri="{FF2B5EF4-FFF2-40B4-BE49-F238E27FC236}">
                <a16:creationId xmlns:a16="http://schemas.microsoft.com/office/drawing/2014/main" id="{821A3147-A91B-1EB9-1E5F-E2A91747EF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56889" y="1633826"/>
            <a:ext cx="5196759" cy="5224174"/>
          </a:xfrm>
          <a:prstGeom prst="rect">
            <a:avLst/>
          </a:prstGeom>
        </p:spPr>
      </p:pic>
    </p:spTree>
    <p:extLst>
      <p:ext uri="{BB962C8B-B14F-4D97-AF65-F5344CB8AC3E}">
        <p14:creationId xmlns:p14="http://schemas.microsoft.com/office/powerpoint/2010/main" val="20558176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8_DPT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E02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pic>
        <p:nvPicPr>
          <p:cNvPr id="3" name="Picture 2" descr="A stethoscope and heart in a circle&#10;&#10;Description automatically generated">
            <a:extLst>
              <a:ext uri="{FF2B5EF4-FFF2-40B4-BE49-F238E27FC236}">
                <a16:creationId xmlns:a16="http://schemas.microsoft.com/office/drawing/2014/main" id="{58E9C5F7-650F-6728-6852-94DBA67D0D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4986" y="1321026"/>
            <a:ext cx="3194125" cy="3210975"/>
          </a:xfrm>
          <a:prstGeom prst="rect">
            <a:avLst/>
          </a:prstGeom>
        </p:spPr>
      </p:pic>
      <p:pic>
        <p:nvPicPr>
          <p:cNvPr id="4" name="Picture 3" descr="A white outline of a person and a baby in a circle&#10;&#10;Description automatically generated">
            <a:extLst>
              <a:ext uri="{FF2B5EF4-FFF2-40B4-BE49-F238E27FC236}">
                <a16:creationId xmlns:a16="http://schemas.microsoft.com/office/drawing/2014/main" id="{821A3147-A91B-1EB9-1E5F-E2A91747EF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50804" y="3861836"/>
            <a:ext cx="3198307" cy="3215180"/>
          </a:xfrm>
          <a:prstGeom prst="rect">
            <a:avLst/>
          </a:prstGeom>
        </p:spPr>
      </p:pic>
      <p:sp>
        <p:nvSpPr>
          <p:cNvPr id="2" name="Picture Placeholder 2">
            <a:extLst>
              <a:ext uri="{FF2B5EF4-FFF2-40B4-BE49-F238E27FC236}">
                <a16:creationId xmlns:a16="http://schemas.microsoft.com/office/drawing/2014/main" id="{437682BF-289B-2CA8-5ECC-739B81245B28}"/>
              </a:ext>
            </a:extLst>
          </p:cNvPr>
          <p:cNvSpPr>
            <a:spLocks noGrp="1"/>
          </p:cNvSpPr>
          <p:nvPr>
            <p:ph type="pic" sz="quarter" idx="15"/>
          </p:nvPr>
        </p:nvSpPr>
        <p:spPr>
          <a:xfrm>
            <a:off x="6519863" y="1770408"/>
            <a:ext cx="5265737" cy="4857226"/>
          </a:xfrm>
        </p:spPr>
        <p:txBody>
          <a:bodyPr/>
          <a:lstStyle/>
          <a:p>
            <a:endParaRPr lang="en-US"/>
          </a:p>
        </p:txBody>
      </p:sp>
    </p:spTree>
    <p:extLst>
      <p:ext uri="{BB962C8B-B14F-4D97-AF65-F5344CB8AC3E}">
        <p14:creationId xmlns:p14="http://schemas.microsoft.com/office/powerpoint/2010/main" val="17639824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8_WASH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0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pic>
        <p:nvPicPr>
          <p:cNvPr id="6" name="Picture 5" descr="A white line drawing of a hand and a drop of water&#10;&#10;Description automatically generated">
            <a:extLst>
              <a:ext uri="{FF2B5EF4-FFF2-40B4-BE49-F238E27FC236}">
                <a16:creationId xmlns:a16="http://schemas.microsoft.com/office/drawing/2014/main" id="{EF82BF11-8EBF-65FE-11EC-D25371CD5F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1987" y="1540041"/>
            <a:ext cx="5282721" cy="5310589"/>
          </a:xfrm>
          <a:prstGeom prst="rect">
            <a:avLst/>
          </a:prstGeom>
        </p:spPr>
      </p:pic>
    </p:spTree>
    <p:extLst>
      <p:ext uri="{BB962C8B-B14F-4D97-AF65-F5344CB8AC3E}">
        <p14:creationId xmlns:p14="http://schemas.microsoft.com/office/powerpoint/2010/main" val="33696771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9_WASH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0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pic>
        <p:nvPicPr>
          <p:cNvPr id="6" name="Picture 5" descr="A white line drawing of a hand and a drop of water&#10;&#10;Description automatically generated">
            <a:extLst>
              <a:ext uri="{FF2B5EF4-FFF2-40B4-BE49-F238E27FC236}">
                <a16:creationId xmlns:a16="http://schemas.microsoft.com/office/drawing/2014/main" id="{EF82BF11-8EBF-65FE-11EC-D25371CD5F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3338" y="1540041"/>
            <a:ext cx="5282721" cy="5310589"/>
          </a:xfrm>
          <a:prstGeom prst="rect">
            <a:avLst/>
          </a:prstGeom>
        </p:spPr>
      </p:pic>
      <p:sp>
        <p:nvSpPr>
          <p:cNvPr id="2" name="Picture Placeholder 2">
            <a:extLst>
              <a:ext uri="{FF2B5EF4-FFF2-40B4-BE49-F238E27FC236}">
                <a16:creationId xmlns:a16="http://schemas.microsoft.com/office/drawing/2014/main" id="{57068018-9D9A-A25C-BFC6-8397016C0FC1}"/>
              </a:ext>
            </a:extLst>
          </p:cNvPr>
          <p:cNvSpPr>
            <a:spLocks noGrp="1"/>
          </p:cNvSpPr>
          <p:nvPr>
            <p:ph type="pic" sz="quarter" idx="15"/>
          </p:nvPr>
        </p:nvSpPr>
        <p:spPr>
          <a:xfrm>
            <a:off x="6519863" y="1770408"/>
            <a:ext cx="5265737" cy="4857226"/>
          </a:xfrm>
        </p:spPr>
        <p:txBody>
          <a:bodyPr/>
          <a:lstStyle/>
          <a:p>
            <a:endParaRPr lang="en-US"/>
          </a:p>
        </p:txBody>
      </p:sp>
    </p:spTree>
    <p:extLst>
      <p:ext uri="{BB962C8B-B14F-4D97-AF65-F5344CB8AC3E}">
        <p14:creationId xmlns:p14="http://schemas.microsoft.com/office/powerpoint/2010/main" val="21730535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9_DPT MCH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901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pic>
        <p:nvPicPr>
          <p:cNvPr id="2" name="Picture 1" descr="A white outline of a person and a baby in a circle&#10;&#10;Description automatically generated">
            <a:extLst>
              <a:ext uri="{FF2B5EF4-FFF2-40B4-BE49-F238E27FC236}">
                <a16:creationId xmlns:a16="http://schemas.microsoft.com/office/drawing/2014/main" id="{DC15E31F-1A3E-F713-1EF3-67303DD431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1633827"/>
            <a:ext cx="5196759" cy="5224174"/>
          </a:xfrm>
          <a:prstGeom prst="rect">
            <a:avLst/>
          </a:prstGeom>
        </p:spPr>
      </p:pic>
      <p:pic>
        <p:nvPicPr>
          <p:cNvPr id="3" name="Picture 2" descr="A stethoscope and heart in a circle&#10;&#10;Description automatically generated">
            <a:extLst>
              <a:ext uri="{FF2B5EF4-FFF2-40B4-BE49-F238E27FC236}">
                <a16:creationId xmlns:a16="http://schemas.microsoft.com/office/drawing/2014/main" id="{D621116E-2B01-3A65-D23B-C61211D900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7685" y="1540041"/>
            <a:ext cx="5290052" cy="5317959"/>
          </a:xfrm>
          <a:prstGeom prst="rect">
            <a:avLst/>
          </a:prstGeom>
        </p:spPr>
      </p:pic>
    </p:spTree>
    <p:extLst>
      <p:ext uri="{BB962C8B-B14F-4D97-AF65-F5344CB8AC3E}">
        <p14:creationId xmlns:p14="http://schemas.microsoft.com/office/powerpoint/2010/main" val="729043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0_DPT MCH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901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4" name="Picture Placeholder 2">
            <a:extLst>
              <a:ext uri="{FF2B5EF4-FFF2-40B4-BE49-F238E27FC236}">
                <a16:creationId xmlns:a16="http://schemas.microsoft.com/office/drawing/2014/main" id="{6AA58B0C-7FBC-0A83-73BB-A499C8974298}"/>
              </a:ext>
            </a:extLst>
          </p:cNvPr>
          <p:cNvSpPr>
            <a:spLocks noGrp="1"/>
          </p:cNvSpPr>
          <p:nvPr>
            <p:ph type="pic" sz="quarter" idx="15"/>
          </p:nvPr>
        </p:nvSpPr>
        <p:spPr>
          <a:xfrm>
            <a:off x="6519863" y="1770408"/>
            <a:ext cx="5265737" cy="4857226"/>
          </a:xfrm>
        </p:spPr>
        <p:txBody>
          <a:bodyPr/>
          <a:lstStyle/>
          <a:p>
            <a:endParaRPr lang="en-US"/>
          </a:p>
        </p:txBody>
      </p:sp>
      <p:pic>
        <p:nvPicPr>
          <p:cNvPr id="6" name="Picture 5" descr="A stethoscope and heart in a circle&#10;&#10;Description automatically generated">
            <a:extLst>
              <a:ext uri="{FF2B5EF4-FFF2-40B4-BE49-F238E27FC236}">
                <a16:creationId xmlns:a16="http://schemas.microsoft.com/office/drawing/2014/main" id="{4DEB3485-CEA7-A04D-AD9E-9A0B77C2E6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4986" y="1321026"/>
            <a:ext cx="3194125" cy="3210975"/>
          </a:xfrm>
          <a:prstGeom prst="rect">
            <a:avLst/>
          </a:prstGeom>
        </p:spPr>
      </p:pic>
      <p:pic>
        <p:nvPicPr>
          <p:cNvPr id="11" name="Picture 10" descr="A white outline of a person and a baby in a circle&#10;&#10;Description automatically generated">
            <a:extLst>
              <a:ext uri="{FF2B5EF4-FFF2-40B4-BE49-F238E27FC236}">
                <a16:creationId xmlns:a16="http://schemas.microsoft.com/office/drawing/2014/main" id="{538A9247-C97A-CD40-1E3B-D9FCA289CB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50804" y="3861836"/>
            <a:ext cx="3198307" cy="3215180"/>
          </a:xfrm>
          <a:prstGeom prst="rect">
            <a:avLst/>
          </a:prstGeom>
        </p:spPr>
      </p:pic>
    </p:spTree>
    <p:extLst>
      <p:ext uri="{BB962C8B-B14F-4D97-AF65-F5344CB8AC3E}">
        <p14:creationId xmlns:p14="http://schemas.microsoft.com/office/powerpoint/2010/main" val="1832789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EL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4C0097-9537-A291-EA4E-C484D065B9C1}"/>
              </a:ext>
            </a:extLst>
          </p:cNvPr>
          <p:cNvSpPr/>
          <p:nvPr userDrawn="1"/>
        </p:nvSpPr>
        <p:spPr>
          <a:xfrm flipV="1">
            <a:off x="0" y="0"/>
            <a:ext cx="12192000" cy="1540042"/>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94E25-127B-4C48-AF96-44BA7B823777}" type="slidenum">
              <a:rPr lang="en-US" smtClean="0"/>
              <a:t>‹#›</a:t>
            </a:fld>
            <a:endParaRPr lang="en-US"/>
          </a:p>
        </p:txBody>
      </p:sp>
      <p:pic>
        <p:nvPicPr>
          <p:cNvPr id="12" name="Picture 11" descr="A white outline of a book and a pencil&#10;&#10;Description automatically generated">
            <a:extLst>
              <a:ext uri="{FF2B5EF4-FFF2-40B4-BE49-F238E27FC236}">
                <a16:creationId xmlns:a16="http://schemas.microsoft.com/office/drawing/2014/main" id="{44928235-5BD9-1288-D3EC-094E21A41D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92005" y="8414"/>
            <a:ext cx="1523590" cy="1531628"/>
          </a:xfrm>
          <a:prstGeom prst="rect">
            <a:avLst/>
          </a:prstGeom>
        </p:spPr>
      </p:pic>
      <p:sp>
        <p:nvSpPr>
          <p:cNvPr id="13" name="Title 1">
            <a:extLst>
              <a:ext uri="{FF2B5EF4-FFF2-40B4-BE49-F238E27FC236}">
                <a16:creationId xmlns:a16="http://schemas.microsoft.com/office/drawing/2014/main" id="{4E60635F-0997-E253-CD99-5DD4CE518F8F}"/>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326619195"/>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0_ENV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09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pic>
        <p:nvPicPr>
          <p:cNvPr id="3" name="Picture 2" descr="A white line drawing of a leaf and a river&#10;&#10;Description automatically generated">
            <a:extLst>
              <a:ext uri="{FF2B5EF4-FFF2-40B4-BE49-F238E27FC236}">
                <a16:creationId xmlns:a16="http://schemas.microsoft.com/office/drawing/2014/main" id="{0FF8701B-1924-0604-C89E-860EA8BB6D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70760" y="1540041"/>
            <a:ext cx="5326680" cy="5354780"/>
          </a:xfrm>
          <a:prstGeom prst="rect">
            <a:avLst/>
          </a:prstGeom>
        </p:spPr>
      </p:pic>
    </p:spTree>
    <p:extLst>
      <p:ext uri="{BB962C8B-B14F-4D97-AF65-F5344CB8AC3E}">
        <p14:creationId xmlns:p14="http://schemas.microsoft.com/office/powerpoint/2010/main" val="17161128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1_ENV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09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a:solidFill>
                <a:schemeClr val="tx1"/>
              </a:solidFill>
            </a:endParaRPr>
          </a:p>
        </p:txBody>
      </p:sp>
      <p:pic>
        <p:nvPicPr>
          <p:cNvPr id="3" name="Picture 2" descr="A white line drawing of a leaf and a river&#10;&#10;Description automatically generated">
            <a:extLst>
              <a:ext uri="{FF2B5EF4-FFF2-40B4-BE49-F238E27FC236}">
                <a16:creationId xmlns:a16="http://schemas.microsoft.com/office/drawing/2014/main" id="{0FF8701B-1924-0604-C89E-860EA8BB6D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6592" y="1540042"/>
            <a:ext cx="5326680" cy="5354780"/>
          </a:xfrm>
          <a:prstGeom prst="rect">
            <a:avLst/>
          </a:prstGeom>
        </p:spPr>
      </p:pic>
      <p:sp>
        <p:nvSpPr>
          <p:cNvPr id="2" name="Picture Placeholder 2">
            <a:extLst>
              <a:ext uri="{FF2B5EF4-FFF2-40B4-BE49-F238E27FC236}">
                <a16:creationId xmlns:a16="http://schemas.microsoft.com/office/drawing/2014/main" id="{49E76554-4505-93FC-9DD5-C073176E7776}"/>
              </a:ext>
            </a:extLst>
          </p:cNvPr>
          <p:cNvSpPr>
            <a:spLocks noGrp="1"/>
          </p:cNvSpPr>
          <p:nvPr>
            <p:ph type="pic" sz="quarter" idx="15"/>
          </p:nvPr>
        </p:nvSpPr>
        <p:spPr>
          <a:xfrm>
            <a:off x="6519863" y="1770408"/>
            <a:ext cx="5265737" cy="4857226"/>
          </a:xfrm>
        </p:spPr>
        <p:txBody>
          <a:bodyPr/>
          <a:lstStyle/>
          <a:p>
            <a:endParaRPr lang="en-US"/>
          </a:p>
        </p:txBody>
      </p:sp>
    </p:spTree>
    <p:extLst>
      <p:ext uri="{BB962C8B-B14F-4D97-AF65-F5344CB8AC3E}">
        <p14:creationId xmlns:p14="http://schemas.microsoft.com/office/powerpoint/2010/main" val="37864681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1_CED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pic>
        <p:nvPicPr>
          <p:cNvPr id="3" name="Picture 2" descr="A white line drawing of stacks of coins&#10;&#10;Description automatically generated">
            <a:extLst>
              <a:ext uri="{FF2B5EF4-FFF2-40B4-BE49-F238E27FC236}">
                <a16:creationId xmlns:a16="http://schemas.microsoft.com/office/drawing/2014/main" id="{71FC9566-AB51-6818-0E54-3A06B4D905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9133" y="1540041"/>
            <a:ext cx="5489933" cy="5518895"/>
          </a:xfrm>
          <a:prstGeom prst="rect">
            <a:avLst/>
          </a:prstGeom>
        </p:spPr>
      </p:pic>
    </p:spTree>
    <p:extLst>
      <p:ext uri="{BB962C8B-B14F-4D97-AF65-F5344CB8AC3E}">
        <p14:creationId xmlns:p14="http://schemas.microsoft.com/office/powerpoint/2010/main" val="29453926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2_CED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pic>
        <p:nvPicPr>
          <p:cNvPr id="3" name="Picture 2" descr="A white line drawing of stacks of coins&#10;&#10;Description automatically generated">
            <a:extLst>
              <a:ext uri="{FF2B5EF4-FFF2-40B4-BE49-F238E27FC236}">
                <a16:creationId xmlns:a16="http://schemas.microsoft.com/office/drawing/2014/main" id="{71FC9566-AB51-6818-0E54-3A06B4D905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0139" y="1540041"/>
            <a:ext cx="5489933" cy="5518895"/>
          </a:xfrm>
          <a:prstGeom prst="rect">
            <a:avLst/>
          </a:prstGeom>
        </p:spPr>
      </p:pic>
      <p:sp>
        <p:nvSpPr>
          <p:cNvPr id="2" name="Picture Placeholder 2">
            <a:extLst>
              <a:ext uri="{FF2B5EF4-FFF2-40B4-BE49-F238E27FC236}">
                <a16:creationId xmlns:a16="http://schemas.microsoft.com/office/drawing/2014/main" id="{35FB31A2-4A96-6D9A-F518-8BF3D3B844D1}"/>
              </a:ext>
            </a:extLst>
          </p:cNvPr>
          <p:cNvSpPr>
            <a:spLocks noGrp="1"/>
          </p:cNvSpPr>
          <p:nvPr>
            <p:ph type="pic" sz="quarter" idx="15"/>
          </p:nvPr>
        </p:nvSpPr>
        <p:spPr>
          <a:xfrm>
            <a:off x="6519863" y="1770408"/>
            <a:ext cx="5265737" cy="4857226"/>
          </a:xfrm>
        </p:spPr>
        <p:txBody>
          <a:bodyPr/>
          <a:lstStyle/>
          <a:p>
            <a:endParaRPr lang="en-US"/>
          </a:p>
        </p:txBody>
      </p:sp>
    </p:spTree>
    <p:extLst>
      <p:ext uri="{BB962C8B-B14F-4D97-AF65-F5344CB8AC3E}">
        <p14:creationId xmlns:p14="http://schemas.microsoft.com/office/powerpoint/2010/main" val="18670668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a:p>
            <a:pPr lvl="1"/>
            <a:r>
              <a:rPr lang="en-US"/>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6699764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6442322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_BEL 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5430028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4_Peace 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0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7447219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5_DPT 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E02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7927979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6_WASH 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0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83438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Peace 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99B9064-A4B5-4292-F941-B2CC060D63A1}"/>
              </a:ext>
            </a:extLst>
          </p:cNvPr>
          <p:cNvSpPr/>
          <p:nvPr userDrawn="1"/>
        </p:nvSpPr>
        <p:spPr>
          <a:xfrm flipV="1">
            <a:off x="0" y="0"/>
            <a:ext cx="12192000" cy="1540042"/>
          </a:xfrm>
          <a:prstGeom prst="rect">
            <a:avLst/>
          </a:prstGeom>
          <a:solidFill>
            <a:srgbClr val="00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94E25-127B-4C48-AF96-44BA7B823777}" type="slidenum">
              <a:rPr lang="en-US" smtClean="0"/>
              <a:t>‹#›</a:t>
            </a:fld>
            <a:endParaRPr lang="en-US"/>
          </a:p>
        </p:txBody>
      </p:sp>
      <p:pic>
        <p:nvPicPr>
          <p:cNvPr id="15" name="Picture 14" descr="A white bird with a branch in its beak&#10;&#10;Description automatically generated">
            <a:extLst>
              <a:ext uri="{FF2B5EF4-FFF2-40B4-BE49-F238E27FC236}">
                <a16:creationId xmlns:a16="http://schemas.microsoft.com/office/drawing/2014/main" id="{2AB1749E-8FFE-9A7A-00E2-709C015EF1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4228" y="0"/>
            <a:ext cx="1539144" cy="1540042"/>
          </a:xfrm>
          <a:prstGeom prst="rect">
            <a:avLst/>
          </a:prstGeom>
        </p:spPr>
      </p:pic>
      <p:sp>
        <p:nvSpPr>
          <p:cNvPr id="18" name="Title 1">
            <a:extLst>
              <a:ext uri="{FF2B5EF4-FFF2-40B4-BE49-F238E27FC236}">
                <a16:creationId xmlns:a16="http://schemas.microsoft.com/office/drawing/2014/main" id="{77DC554C-BA71-B11E-2886-149B8E478FE1}"/>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318924634"/>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7_ENV 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09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1181317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8_MCH 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901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609107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9_CED 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0038994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4195183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1239690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6431069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a:p>
            <a:pPr lvl="1"/>
            <a:endParaRPr lang="en-US"/>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3258218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BEL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FF7600"/>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pic>
        <p:nvPicPr>
          <p:cNvPr id="4" name="Picture 3" descr="A logo of a book and a pencil&#10;&#10;Description automatically generated">
            <a:extLst>
              <a:ext uri="{FF2B5EF4-FFF2-40B4-BE49-F238E27FC236}">
                <a16:creationId xmlns:a16="http://schemas.microsoft.com/office/drawing/2014/main" id="{21B374AD-9055-3022-B993-898F7AF86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2630" y="642934"/>
            <a:ext cx="1490739" cy="1498604"/>
          </a:xfrm>
          <a:prstGeom prst="rect">
            <a:avLst/>
          </a:prstGeom>
        </p:spPr>
      </p:pic>
    </p:spTree>
    <p:extLst>
      <p:ext uri="{BB962C8B-B14F-4D97-AF65-F5344CB8AC3E}">
        <p14:creationId xmlns:p14="http://schemas.microsoft.com/office/powerpoint/2010/main" val="273297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Box 3" hidden="1">
            <a:extLst>
              <a:ext uri="{FF2B5EF4-FFF2-40B4-BE49-F238E27FC236}">
                <a16:creationId xmlns:a16="http://schemas.microsoft.com/office/drawing/2014/main" id="{690739EB-94C1-4415-B19F-879B952D09F0}"/>
              </a:ext>
            </a:extLst>
          </p:cNvPr>
          <p:cNvSpPr txBox="1"/>
          <p:nvPr/>
        </p:nvSpPr>
        <p:spPr>
          <a:xfrm>
            <a:off x="0" y="6673336"/>
            <a:ext cx="9144000" cy="161583"/>
          </a:xfrm>
          <a:prstGeom prst="rect">
            <a:avLst/>
          </a:prstGeom>
          <a:noFill/>
        </p:spPr>
        <p:txBody>
          <a:bodyPr wrap="square" rtlCol="0">
            <a:spAutoFit/>
          </a:bodyPr>
          <a:lstStyle/>
          <a:p>
            <a:r>
              <a:rPr lang="en-US" sz="45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4" y="115572"/>
            <a:ext cx="423335"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6042408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9661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1.xml"/><Relationship Id="rId21" Type="http://schemas.openxmlformats.org/officeDocument/2006/relationships/slideLayout" Target="../slideLayouts/slideLayout26.xml"/><Relationship Id="rId42" Type="http://schemas.openxmlformats.org/officeDocument/2006/relationships/slideLayout" Target="../slideLayouts/slideLayout47.xml"/><Relationship Id="rId47" Type="http://schemas.openxmlformats.org/officeDocument/2006/relationships/slideLayout" Target="../slideLayouts/slideLayout52.xml"/><Relationship Id="rId63" Type="http://schemas.openxmlformats.org/officeDocument/2006/relationships/slideLayout" Target="../slideLayouts/slideLayout68.xml"/><Relationship Id="rId68" Type="http://schemas.openxmlformats.org/officeDocument/2006/relationships/slideLayout" Target="../slideLayouts/slideLayout73.xml"/><Relationship Id="rId84" Type="http://schemas.openxmlformats.org/officeDocument/2006/relationships/slideLayout" Target="../slideLayouts/slideLayout89.xml"/><Relationship Id="rId89" Type="http://schemas.openxmlformats.org/officeDocument/2006/relationships/slideLayout" Target="../slideLayouts/slideLayout94.xml"/><Relationship Id="rId16" Type="http://schemas.openxmlformats.org/officeDocument/2006/relationships/slideLayout" Target="../slideLayouts/slideLayout21.xml"/><Relationship Id="rId11" Type="http://schemas.openxmlformats.org/officeDocument/2006/relationships/slideLayout" Target="../slideLayouts/slideLayout16.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53" Type="http://schemas.openxmlformats.org/officeDocument/2006/relationships/slideLayout" Target="../slideLayouts/slideLayout58.xml"/><Relationship Id="rId58" Type="http://schemas.openxmlformats.org/officeDocument/2006/relationships/slideLayout" Target="../slideLayouts/slideLayout63.xml"/><Relationship Id="rId74" Type="http://schemas.openxmlformats.org/officeDocument/2006/relationships/slideLayout" Target="../slideLayouts/slideLayout79.xml"/><Relationship Id="rId79" Type="http://schemas.openxmlformats.org/officeDocument/2006/relationships/slideLayout" Target="../slideLayouts/slideLayout84.xml"/><Relationship Id="rId5" Type="http://schemas.openxmlformats.org/officeDocument/2006/relationships/slideLayout" Target="../slideLayouts/slideLayout10.xml"/><Relationship Id="rId90" Type="http://schemas.openxmlformats.org/officeDocument/2006/relationships/slideLayout" Target="../slideLayouts/slideLayout95.xml"/><Relationship Id="rId95" Type="http://schemas.openxmlformats.org/officeDocument/2006/relationships/theme" Target="../theme/theme2.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43" Type="http://schemas.openxmlformats.org/officeDocument/2006/relationships/slideLayout" Target="../slideLayouts/slideLayout48.xml"/><Relationship Id="rId48" Type="http://schemas.openxmlformats.org/officeDocument/2006/relationships/slideLayout" Target="../slideLayouts/slideLayout53.xml"/><Relationship Id="rId64" Type="http://schemas.openxmlformats.org/officeDocument/2006/relationships/slideLayout" Target="../slideLayouts/slideLayout69.xml"/><Relationship Id="rId69" Type="http://schemas.openxmlformats.org/officeDocument/2006/relationships/slideLayout" Target="../slideLayouts/slideLayout74.xml"/><Relationship Id="rId8" Type="http://schemas.openxmlformats.org/officeDocument/2006/relationships/slideLayout" Target="../slideLayouts/slideLayout13.xml"/><Relationship Id="rId51" Type="http://schemas.openxmlformats.org/officeDocument/2006/relationships/slideLayout" Target="../slideLayouts/slideLayout56.xml"/><Relationship Id="rId72" Type="http://schemas.openxmlformats.org/officeDocument/2006/relationships/slideLayout" Target="../slideLayouts/slideLayout77.xml"/><Relationship Id="rId80" Type="http://schemas.openxmlformats.org/officeDocument/2006/relationships/slideLayout" Target="../slideLayouts/slideLayout85.xml"/><Relationship Id="rId85" Type="http://schemas.openxmlformats.org/officeDocument/2006/relationships/slideLayout" Target="../slideLayouts/slideLayout90.xml"/><Relationship Id="rId93" Type="http://schemas.openxmlformats.org/officeDocument/2006/relationships/slideLayout" Target="../slideLayouts/slideLayout98.xml"/><Relationship Id="rId3" Type="http://schemas.openxmlformats.org/officeDocument/2006/relationships/slideLayout" Target="../slideLayouts/slideLayout8.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46" Type="http://schemas.openxmlformats.org/officeDocument/2006/relationships/slideLayout" Target="../slideLayouts/slideLayout51.xml"/><Relationship Id="rId59" Type="http://schemas.openxmlformats.org/officeDocument/2006/relationships/slideLayout" Target="../slideLayouts/slideLayout64.xml"/><Relationship Id="rId67" Type="http://schemas.openxmlformats.org/officeDocument/2006/relationships/slideLayout" Target="../slideLayouts/slideLayout72.xml"/><Relationship Id="rId20" Type="http://schemas.openxmlformats.org/officeDocument/2006/relationships/slideLayout" Target="../slideLayouts/slideLayout25.xml"/><Relationship Id="rId41" Type="http://schemas.openxmlformats.org/officeDocument/2006/relationships/slideLayout" Target="../slideLayouts/slideLayout46.xml"/><Relationship Id="rId54" Type="http://schemas.openxmlformats.org/officeDocument/2006/relationships/slideLayout" Target="../slideLayouts/slideLayout59.xml"/><Relationship Id="rId62" Type="http://schemas.openxmlformats.org/officeDocument/2006/relationships/slideLayout" Target="../slideLayouts/slideLayout67.xml"/><Relationship Id="rId70" Type="http://schemas.openxmlformats.org/officeDocument/2006/relationships/slideLayout" Target="../slideLayouts/slideLayout75.xml"/><Relationship Id="rId75" Type="http://schemas.openxmlformats.org/officeDocument/2006/relationships/slideLayout" Target="../slideLayouts/slideLayout80.xml"/><Relationship Id="rId83" Type="http://schemas.openxmlformats.org/officeDocument/2006/relationships/slideLayout" Target="../slideLayouts/slideLayout88.xml"/><Relationship Id="rId88" Type="http://schemas.openxmlformats.org/officeDocument/2006/relationships/slideLayout" Target="../slideLayouts/slideLayout93.xml"/><Relationship Id="rId91" Type="http://schemas.openxmlformats.org/officeDocument/2006/relationships/slideLayout" Target="../slideLayouts/slideLayout96.xml"/><Relationship Id="rId1" Type="http://schemas.openxmlformats.org/officeDocument/2006/relationships/slideLayout" Target="../slideLayouts/slideLayout6.xml"/><Relationship Id="rId6" Type="http://schemas.openxmlformats.org/officeDocument/2006/relationships/slideLayout" Target="../slideLayouts/slideLayout11.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49" Type="http://schemas.openxmlformats.org/officeDocument/2006/relationships/slideLayout" Target="../slideLayouts/slideLayout54.xml"/><Relationship Id="rId57" Type="http://schemas.openxmlformats.org/officeDocument/2006/relationships/slideLayout" Target="../slideLayouts/slideLayout62.xml"/><Relationship Id="rId10" Type="http://schemas.openxmlformats.org/officeDocument/2006/relationships/slideLayout" Target="../slideLayouts/slideLayout15.xml"/><Relationship Id="rId31" Type="http://schemas.openxmlformats.org/officeDocument/2006/relationships/slideLayout" Target="../slideLayouts/slideLayout36.xml"/><Relationship Id="rId44" Type="http://schemas.openxmlformats.org/officeDocument/2006/relationships/slideLayout" Target="../slideLayouts/slideLayout49.xml"/><Relationship Id="rId52" Type="http://schemas.openxmlformats.org/officeDocument/2006/relationships/slideLayout" Target="../slideLayouts/slideLayout57.xml"/><Relationship Id="rId60" Type="http://schemas.openxmlformats.org/officeDocument/2006/relationships/slideLayout" Target="../slideLayouts/slideLayout65.xml"/><Relationship Id="rId65" Type="http://schemas.openxmlformats.org/officeDocument/2006/relationships/slideLayout" Target="../slideLayouts/slideLayout70.xml"/><Relationship Id="rId73" Type="http://schemas.openxmlformats.org/officeDocument/2006/relationships/slideLayout" Target="../slideLayouts/slideLayout78.xml"/><Relationship Id="rId78" Type="http://schemas.openxmlformats.org/officeDocument/2006/relationships/slideLayout" Target="../slideLayouts/slideLayout83.xml"/><Relationship Id="rId81" Type="http://schemas.openxmlformats.org/officeDocument/2006/relationships/slideLayout" Target="../slideLayouts/slideLayout86.xml"/><Relationship Id="rId86" Type="http://schemas.openxmlformats.org/officeDocument/2006/relationships/slideLayout" Target="../slideLayouts/slideLayout91.xml"/><Relationship Id="rId94" Type="http://schemas.openxmlformats.org/officeDocument/2006/relationships/slideLayout" Target="../slideLayouts/slideLayout99.xml"/><Relationship Id="rId4" Type="http://schemas.openxmlformats.org/officeDocument/2006/relationships/slideLayout" Target="../slideLayouts/slideLayout9.xml"/><Relationship Id="rId9" Type="http://schemas.openxmlformats.org/officeDocument/2006/relationships/slideLayout" Target="../slideLayouts/slideLayout14.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9" Type="http://schemas.openxmlformats.org/officeDocument/2006/relationships/slideLayout" Target="../slideLayouts/slideLayout44.xml"/><Relationship Id="rId34" Type="http://schemas.openxmlformats.org/officeDocument/2006/relationships/slideLayout" Target="../slideLayouts/slideLayout39.xml"/><Relationship Id="rId50" Type="http://schemas.openxmlformats.org/officeDocument/2006/relationships/slideLayout" Target="../slideLayouts/slideLayout55.xml"/><Relationship Id="rId55" Type="http://schemas.openxmlformats.org/officeDocument/2006/relationships/slideLayout" Target="../slideLayouts/slideLayout60.xml"/><Relationship Id="rId76" Type="http://schemas.openxmlformats.org/officeDocument/2006/relationships/slideLayout" Target="../slideLayouts/slideLayout81.xml"/><Relationship Id="rId7" Type="http://schemas.openxmlformats.org/officeDocument/2006/relationships/slideLayout" Target="../slideLayouts/slideLayout12.xml"/><Relationship Id="rId71" Type="http://schemas.openxmlformats.org/officeDocument/2006/relationships/slideLayout" Target="../slideLayouts/slideLayout76.xml"/><Relationship Id="rId92" Type="http://schemas.openxmlformats.org/officeDocument/2006/relationships/slideLayout" Target="../slideLayouts/slideLayout97.xml"/><Relationship Id="rId2" Type="http://schemas.openxmlformats.org/officeDocument/2006/relationships/slideLayout" Target="../slideLayouts/slideLayout7.xml"/><Relationship Id="rId29" Type="http://schemas.openxmlformats.org/officeDocument/2006/relationships/slideLayout" Target="../slideLayouts/slideLayout34.xml"/><Relationship Id="rId24" Type="http://schemas.openxmlformats.org/officeDocument/2006/relationships/slideLayout" Target="../slideLayouts/slideLayout29.xml"/><Relationship Id="rId40" Type="http://schemas.openxmlformats.org/officeDocument/2006/relationships/slideLayout" Target="../slideLayouts/slideLayout45.xml"/><Relationship Id="rId45" Type="http://schemas.openxmlformats.org/officeDocument/2006/relationships/slideLayout" Target="../slideLayouts/slideLayout50.xml"/><Relationship Id="rId66" Type="http://schemas.openxmlformats.org/officeDocument/2006/relationships/slideLayout" Target="../slideLayouts/slideLayout71.xml"/><Relationship Id="rId87" Type="http://schemas.openxmlformats.org/officeDocument/2006/relationships/slideLayout" Target="../slideLayouts/slideLayout92.xml"/><Relationship Id="rId61" Type="http://schemas.openxmlformats.org/officeDocument/2006/relationships/slideLayout" Target="../slideLayouts/slideLayout66.xml"/><Relationship Id="rId82" Type="http://schemas.openxmlformats.org/officeDocument/2006/relationships/slideLayout" Target="../slideLayouts/slideLayout87.xml"/><Relationship Id="rId19" Type="http://schemas.openxmlformats.org/officeDocument/2006/relationships/slideLayout" Target="../slideLayouts/slideLayout24.xml"/><Relationship Id="rId14" Type="http://schemas.openxmlformats.org/officeDocument/2006/relationships/slideLayout" Target="../slideLayouts/slideLayout19.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56" Type="http://schemas.openxmlformats.org/officeDocument/2006/relationships/slideLayout" Target="../slideLayouts/slideLayout61.xml"/><Relationship Id="rId77"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93886" y="318547"/>
            <a:ext cx="6012815" cy="957580"/>
          </a:xfrm>
          <a:prstGeom prst="rect">
            <a:avLst/>
          </a:prstGeom>
        </p:spPr>
        <p:txBody>
          <a:bodyPr wrap="square" lIns="0" tIns="0" rIns="0" bIns="0">
            <a:spAutoFit/>
          </a:bodyPr>
          <a:lstStyle>
            <a:lvl1pPr>
              <a:defRPr sz="3700" b="1" i="0">
                <a:solidFill>
                  <a:schemeClr val="bg1"/>
                </a:solidFill>
                <a:latin typeface="FrutigerLTStd-Black"/>
                <a:cs typeface="FrutigerLTStd-Black"/>
              </a:defRPr>
            </a:lvl1pPr>
          </a:lstStyle>
          <a:p>
            <a:endParaRPr/>
          </a:p>
        </p:txBody>
      </p:sp>
      <p:sp>
        <p:nvSpPr>
          <p:cNvPr id="3" name="Holder 3"/>
          <p:cNvSpPr>
            <a:spLocks noGrp="1"/>
          </p:cNvSpPr>
          <p:nvPr>
            <p:ph type="body" idx="1"/>
          </p:nvPr>
        </p:nvSpPr>
        <p:spPr>
          <a:xfrm>
            <a:off x="593886" y="2386964"/>
            <a:ext cx="8835390" cy="2521585"/>
          </a:xfrm>
          <a:prstGeom prst="rect">
            <a:avLst/>
          </a:prstGeom>
        </p:spPr>
        <p:txBody>
          <a:bodyPr wrap="square" lIns="0" tIns="0" rIns="0" bIns="0">
            <a:spAutoFit/>
          </a:bodyPr>
          <a:lstStyle>
            <a:lvl1pPr>
              <a:defRPr sz="2600" b="1" i="0">
                <a:solidFill>
                  <a:schemeClr val="bg1"/>
                </a:solidFill>
                <a:latin typeface="FrutigerLTStd-Bold"/>
                <a:cs typeface="FrutigerLTStd-Bold"/>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8/6/2025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a:p>
        </p:txBody>
      </p:sp>
      <p:sp>
        <p:nvSpPr>
          <p:cNvPr id="7" name="Rectangle 6" hidden="1">
            <a:extLst>
              <a:ext uri="{FF2B5EF4-FFF2-40B4-BE49-F238E27FC236}">
                <a16:creationId xmlns:a16="http://schemas.microsoft.com/office/drawing/2014/main" id="{27E5A4ED-B39E-6E58-3364-36AA009253C5}"/>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a:solidFill>
                  <a:srgbClr val="222222"/>
                </a:solidFill>
                <a:effectLst/>
                <a:latin typeface="Arial" panose="020B0604020202020204" pitchFamily="34" charset="0"/>
              </a:rPr>
              <a:t> </a:t>
            </a:r>
          </a:p>
          <a:p>
            <a:pPr algn="l">
              <a:spcBef>
                <a:spcPts val="600"/>
              </a:spcBef>
              <a:spcAft>
                <a:spcPts val="600"/>
              </a:spcAft>
            </a:pPr>
            <a:r>
              <a:rPr lang="en-US" b="0" i="0">
                <a:solidFill>
                  <a:srgbClr val="000000"/>
                </a:solidFill>
                <a:effectLst/>
                <a:latin typeface="Arial" panose="020B0604020202020204" pitchFamily="34" charset="0"/>
              </a:rPr>
              <a:t>• revise any of the “how-to” text on the first pages</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create text placeholders within each slide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need your advice on fonts – I’m thinking we should only use the “free option” fonts? (see attached)</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4D71174C-8B91-BA59-F1B6-52DA08F7ED3F}"/>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8CA82E6A-4CA9-4BFB-F041-CB8B42547EA9}"/>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72,89,93</a:t>
              </a:r>
            </a:p>
          </p:txBody>
        </p:sp>
        <p:sp>
          <p:nvSpPr>
            <p:cNvPr id="10" name="Rectangle 9">
              <a:extLst>
                <a:ext uri="{FF2B5EF4-FFF2-40B4-BE49-F238E27FC236}">
                  <a16:creationId xmlns:a16="http://schemas.microsoft.com/office/drawing/2014/main" id="{C82C1946-D43D-55B5-ABFF-AEA60FFB505E}"/>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0,178,177</a:t>
              </a:r>
            </a:p>
          </p:txBody>
        </p:sp>
        <p:sp>
          <p:nvSpPr>
            <p:cNvPr id="11" name="Rectangle 10">
              <a:extLst>
                <a:ext uri="{FF2B5EF4-FFF2-40B4-BE49-F238E27FC236}">
                  <a16:creationId xmlns:a16="http://schemas.microsoft.com/office/drawing/2014/main" id="{C3343EBC-E837-800F-C0EA-280DC2657E0A}"/>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1,176,227</a:t>
              </a:r>
            </a:p>
          </p:txBody>
        </p:sp>
        <p:sp>
          <p:nvSpPr>
            <p:cNvPr id="12" name="Rectangle 11">
              <a:extLst>
                <a:ext uri="{FF2B5EF4-FFF2-40B4-BE49-F238E27FC236}">
                  <a16:creationId xmlns:a16="http://schemas.microsoft.com/office/drawing/2014/main" id="{A1C13002-8010-B735-C342-266186E10EC3}"/>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0,111,211</a:t>
              </a:r>
            </a:p>
          </p:txBody>
        </p:sp>
        <p:sp>
          <p:nvSpPr>
            <p:cNvPr id="13" name="Rectangle 12">
              <a:extLst>
                <a:ext uri="{FF2B5EF4-FFF2-40B4-BE49-F238E27FC236}">
                  <a16:creationId xmlns:a16="http://schemas.microsoft.com/office/drawing/2014/main" id="{E70E3C46-C51D-E403-4572-8A569A85937D}"/>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125,23,158</a:t>
              </a:r>
            </a:p>
          </p:txBody>
        </p:sp>
        <p:sp>
          <p:nvSpPr>
            <p:cNvPr id="14" name="Rectangle 13">
              <a:extLst>
                <a:ext uri="{FF2B5EF4-FFF2-40B4-BE49-F238E27FC236}">
                  <a16:creationId xmlns:a16="http://schemas.microsoft.com/office/drawing/2014/main" id="{393E68CC-CF09-84B0-5C95-7AA1BA107CA0}"/>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235,6,117</a:t>
              </a:r>
            </a:p>
          </p:txBody>
        </p:sp>
      </p:grpSp>
      <p:sp>
        <p:nvSpPr>
          <p:cNvPr id="15" name="Rotary Logo simple" hidden="1">
            <a:extLst>
              <a:ext uri="{FF2B5EF4-FFF2-40B4-BE49-F238E27FC236}">
                <a16:creationId xmlns:a16="http://schemas.microsoft.com/office/drawing/2014/main" id="{93E401A0-B457-77B4-C817-C2E5A6235DA5}"/>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16" name="Group 15">
            <a:extLst>
              <a:ext uri="{FF2B5EF4-FFF2-40B4-BE49-F238E27FC236}">
                <a16:creationId xmlns:a16="http://schemas.microsoft.com/office/drawing/2014/main" id="{4812AB8E-770B-109E-270D-16D366A68F2C}"/>
              </a:ext>
            </a:extLst>
          </p:cNvPr>
          <p:cNvGrpSpPr/>
          <p:nvPr userDrawn="1"/>
        </p:nvGrpSpPr>
        <p:grpSpPr>
          <a:xfrm>
            <a:off x="91018" y="6984916"/>
            <a:ext cx="4987750" cy="451900"/>
            <a:chOff x="91018" y="6984916"/>
            <a:chExt cx="4987750" cy="451900"/>
          </a:xfrm>
        </p:grpSpPr>
        <p:grpSp>
          <p:nvGrpSpPr>
            <p:cNvPr id="17" name="Group 16">
              <a:extLst>
                <a:ext uri="{FF2B5EF4-FFF2-40B4-BE49-F238E27FC236}">
                  <a16:creationId xmlns:a16="http://schemas.microsoft.com/office/drawing/2014/main" id="{639299B7-2609-D519-989D-867C8E451E4B}"/>
                </a:ext>
              </a:extLst>
            </p:cNvPr>
            <p:cNvGrpSpPr/>
            <p:nvPr userDrawn="1"/>
          </p:nvGrpSpPr>
          <p:grpSpPr>
            <a:xfrm>
              <a:off x="1383401" y="6984916"/>
              <a:ext cx="3695367" cy="430863"/>
              <a:chOff x="1316510" y="6885708"/>
              <a:chExt cx="3695367" cy="430863"/>
            </a:xfrm>
          </p:grpSpPr>
          <p:sp>
            <p:nvSpPr>
              <p:cNvPr id="20" name="Rectangle 19">
                <a:extLst>
                  <a:ext uri="{FF2B5EF4-FFF2-40B4-BE49-F238E27FC236}">
                    <a16:creationId xmlns:a16="http://schemas.microsoft.com/office/drawing/2014/main" id="{17401236-3694-74ED-773F-1D624BD6A119}"/>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a:t>Royal Blue</a:t>
                </a:r>
                <a:br>
                  <a:rPr lang="en-US" sz="700"/>
                </a:br>
                <a:r>
                  <a:rPr lang="en-US" sz="600"/>
                  <a:t>R23,G69,B143</a:t>
                </a:r>
                <a:endParaRPr lang="en-US" sz="700"/>
              </a:p>
            </p:txBody>
          </p:sp>
          <p:sp>
            <p:nvSpPr>
              <p:cNvPr id="21" name="Rectangle 20">
                <a:extLst>
                  <a:ext uri="{FF2B5EF4-FFF2-40B4-BE49-F238E27FC236}">
                    <a16:creationId xmlns:a16="http://schemas.microsoft.com/office/drawing/2014/main" id="{550B7D3D-2E6C-468E-58B7-AB70E421990F}"/>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Azure</a:t>
                </a:r>
                <a:br>
                  <a:rPr lang="en-US" sz="600"/>
                </a:br>
                <a:r>
                  <a:rPr lang="en-US" sz="600">
                    <a:solidFill>
                      <a:schemeClr val="bg1"/>
                    </a:solidFill>
                  </a:rPr>
                  <a:t>R0,G93,B170</a:t>
                </a:r>
              </a:p>
            </p:txBody>
          </p:sp>
          <p:sp>
            <p:nvSpPr>
              <p:cNvPr id="22" name="Rectangle 21">
                <a:extLst>
                  <a:ext uri="{FF2B5EF4-FFF2-40B4-BE49-F238E27FC236}">
                    <a16:creationId xmlns:a16="http://schemas.microsoft.com/office/drawing/2014/main" id="{28C77FB7-3C9E-F3DE-CA54-FA3AA6CF9A3E}"/>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Sky Blue </a:t>
                </a:r>
                <a:br>
                  <a:rPr lang="en-US" sz="600">
                    <a:solidFill>
                      <a:schemeClr val="tx1"/>
                    </a:solidFill>
                  </a:rPr>
                </a:br>
                <a:r>
                  <a:rPr lang="en-US" sz="600">
                    <a:solidFill>
                      <a:schemeClr val="tx1"/>
                    </a:solidFill>
                  </a:rPr>
                  <a:t>R1,G180,B231</a:t>
                </a:r>
              </a:p>
            </p:txBody>
          </p:sp>
          <p:sp>
            <p:nvSpPr>
              <p:cNvPr id="23" name="Rectangle 22">
                <a:extLst>
                  <a:ext uri="{FF2B5EF4-FFF2-40B4-BE49-F238E27FC236}">
                    <a16:creationId xmlns:a16="http://schemas.microsoft.com/office/drawing/2014/main" id="{DA010BBD-EC9D-8A29-270B-A0DC564F97AF}"/>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Violet</a:t>
                </a:r>
                <a:br>
                  <a:rPr lang="en-US" sz="600"/>
                </a:br>
                <a:r>
                  <a:rPr lang="en-US" sz="600"/>
                  <a:t>R135,G33,B117</a:t>
                </a:r>
              </a:p>
            </p:txBody>
          </p:sp>
          <p:sp>
            <p:nvSpPr>
              <p:cNvPr id="24" name="Rectangle 23">
                <a:extLst>
                  <a:ext uri="{FF2B5EF4-FFF2-40B4-BE49-F238E27FC236}">
                    <a16:creationId xmlns:a16="http://schemas.microsoft.com/office/drawing/2014/main" id="{EC4B81A2-41BF-01FD-0525-738E166931E7}"/>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Orange</a:t>
                </a:r>
                <a:br>
                  <a:rPr lang="en-US" sz="600"/>
                </a:br>
                <a:r>
                  <a:rPr lang="en-US" sz="600"/>
                  <a:t>R255,G118,B0</a:t>
                </a:r>
              </a:p>
            </p:txBody>
          </p:sp>
          <p:sp>
            <p:nvSpPr>
              <p:cNvPr id="25" name="Rectangle 24">
                <a:extLst>
                  <a:ext uri="{FF2B5EF4-FFF2-40B4-BE49-F238E27FC236}">
                    <a16:creationId xmlns:a16="http://schemas.microsoft.com/office/drawing/2014/main" id="{94BEB0FC-F2BB-6B71-4B1C-AC7B559CAF56}"/>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Gold</a:t>
                </a:r>
                <a:br>
                  <a:rPr lang="en-US" sz="600">
                    <a:solidFill>
                      <a:schemeClr val="tx1"/>
                    </a:solidFill>
                  </a:rPr>
                </a:br>
                <a:r>
                  <a:rPr lang="en-US" sz="600">
                    <a:solidFill>
                      <a:schemeClr val="tx1"/>
                    </a:solidFill>
                  </a:rPr>
                  <a:t>R247,G168,B27</a:t>
                </a:r>
              </a:p>
            </p:txBody>
          </p:sp>
          <p:sp>
            <p:nvSpPr>
              <p:cNvPr id="26" name="Rectangle 25">
                <a:extLst>
                  <a:ext uri="{FF2B5EF4-FFF2-40B4-BE49-F238E27FC236}">
                    <a16:creationId xmlns:a16="http://schemas.microsoft.com/office/drawing/2014/main" id="{89FA25AB-2CDA-6B9F-3C4D-14FC18248B94}"/>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bg1"/>
                    </a:solidFill>
                  </a:rPr>
                  <a:t>Cranberry</a:t>
                </a:r>
                <a:br>
                  <a:rPr lang="en-US" sz="600">
                    <a:solidFill>
                      <a:schemeClr val="bg1"/>
                    </a:solidFill>
                  </a:rPr>
                </a:br>
                <a:r>
                  <a:rPr lang="en-US" sz="600">
                    <a:solidFill>
                      <a:schemeClr val="bg1"/>
                    </a:solidFill>
                  </a:rPr>
                  <a:t>R217,G27, B92</a:t>
                </a:r>
              </a:p>
            </p:txBody>
          </p:sp>
          <p:sp>
            <p:nvSpPr>
              <p:cNvPr id="27" name="Rectangle 26">
                <a:extLst>
                  <a:ext uri="{FF2B5EF4-FFF2-40B4-BE49-F238E27FC236}">
                    <a16:creationId xmlns:a16="http://schemas.microsoft.com/office/drawing/2014/main" id="{971F0C0C-A590-8ECA-F36A-6B0C2F2E0C62}"/>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Turquoise</a:t>
                </a:r>
                <a:br>
                  <a:rPr lang="en-US" sz="600"/>
                </a:br>
                <a:r>
                  <a:rPr lang="en-US" sz="600"/>
                  <a:t>R0,G153,B153</a:t>
                </a:r>
              </a:p>
            </p:txBody>
          </p:sp>
        </p:grpSp>
        <p:sp>
          <p:nvSpPr>
            <p:cNvPr id="18" name="TextBox 17">
              <a:extLst>
                <a:ext uri="{FF2B5EF4-FFF2-40B4-BE49-F238E27FC236}">
                  <a16:creationId xmlns:a16="http://schemas.microsoft.com/office/drawing/2014/main" id="{7C03028A-7BBB-0ED8-4A90-619F7AAD240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a:solidFill>
                    <a:schemeClr val="tx1"/>
                  </a:solidFill>
                </a:rPr>
                <a:t>Rotary Leadership Colors</a:t>
              </a:r>
            </a:p>
          </p:txBody>
        </p:sp>
        <p:sp>
          <p:nvSpPr>
            <p:cNvPr id="19" name="TextBox 18">
              <a:extLst>
                <a:ext uri="{FF2B5EF4-FFF2-40B4-BE49-F238E27FC236}">
                  <a16:creationId xmlns:a16="http://schemas.microsoft.com/office/drawing/2014/main" id="{04D39457-EEE7-5DF5-1D47-1B617A0AFAD9}"/>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a:solidFill>
                    <a:schemeClr val="tx1">
                      <a:lumMod val="65000"/>
                      <a:lumOff val="35000"/>
                    </a:schemeClr>
                  </a:solidFill>
                </a:rPr>
                <a:t>Secondary Colors</a:t>
              </a:r>
            </a:p>
          </p:txBody>
        </p:sp>
      </p:grpSp>
    </p:spTree>
    <p:extLst>
      <p:ext uri="{BB962C8B-B14F-4D97-AF65-F5344CB8AC3E}">
        <p14:creationId xmlns:p14="http://schemas.microsoft.com/office/powerpoint/2010/main" val="239279651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 id="2147483700" r:id="rId33"/>
    <p:sldLayoutId id="2147483701" r:id="rId34"/>
    <p:sldLayoutId id="2147483702" r:id="rId35"/>
    <p:sldLayoutId id="2147483703" r:id="rId36"/>
    <p:sldLayoutId id="2147483704" r:id="rId37"/>
    <p:sldLayoutId id="2147483705" r:id="rId38"/>
    <p:sldLayoutId id="2147483706" r:id="rId39"/>
    <p:sldLayoutId id="2147483707" r:id="rId40"/>
    <p:sldLayoutId id="2147483708" r:id="rId41"/>
    <p:sldLayoutId id="2147483709" r:id="rId42"/>
    <p:sldLayoutId id="2147483710" r:id="rId43"/>
    <p:sldLayoutId id="2147483711" r:id="rId44"/>
    <p:sldLayoutId id="2147483712" r:id="rId45"/>
    <p:sldLayoutId id="2147483713" r:id="rId46"/>
    <p:sldLayoutId id="2147483714" r:id="rId47"/>
    <p:sldLayoutId id="2147483715" r:id="rId48"/>
    <p:sldLayoutId id="2147483716" r:id="rId49"/>
    <p:sldLayoutId id="2147483717" r:id="rId50"/>
    <p:sldLayoutId id="2147483718" r:id="rId51"/>
    <p:sldLayoutId id="2147483719" r:id="rId52"/>
    <p:sldLayoutId id="2147483720" r:id="rId53"/>
    <p:sldLayoutId id="2147483721" r:id="rId54"/>
    <p:sldLayoutId id="2147483722" r:id="rId55"/>
    <p:sldLayoutId id="2147483723" r:id="rId56"/>
    <p:sldLayoutId id="2147483724" r:id="rId57"/>
    <p:sldLayoutId id="2147483725" r:id="rId58"/>
    <p:sldLayoutId id="2147483726" r:id="rId59"/>
    <p:sldLayoutId id="2147483727" r:id="rId60"/>
    <p:sldLayoutId id="2147483728" r:id="rId61"/>
    <p:sldLayoutId id="2147483729" r:id="rId62"/>
    <p:sldLayoutId id="2147483730" r:id="rId63"/>
    <p:sldLayoutId id="2147483731" r:id="rId64"/>
    <p:sldLayoutId id="2147483732" r:id="rId65"/>
    <p:sldLayoutId id="2147483733" r:id="rId66"/>
    <p:sldLayoutId id="2147483734" r:id="rId67"/>
    <p:sldLayoutId id="2147483735" r:id="rId68"/>
    <p:sldLayoutId id="2147483736" r:id="rId69"/>
    <p:sldLayoutId id="2147483737" r:id="rId70"/>
    <p:sldLayoutId id="2147483738" r:id="rId71"/>
    <p:sldLayoutId id="2147483739" r:id="rId72"/>
    <p:sldLayoutId id="2147483740" r:id="rId73"/>
    <p:sldLayoutId id="2147483741" r:id="rId74"/>
    <p:sldLayoutId id="2147483742" r:id="rId75"/>
    <p:sldLayoutId id="2147483743" r:id="rId76"/>
    <p:sldLayoutId id="2147483744" r:id="rId77"/>
    <p:sldLayoutId id="2147483745" r:id="rId78"/>
    <p:sldLayoutId id="2147483746" r:id="rId79"/>
    <p:sldLayoutId id="2147483747" r:id="rId80"/>
    <p:sldLayoutId id="2147483748" r:id="rId81"/>
    <p:sldLayoutId id="2147483749" r:id="rId82"/>
    <p:sldLayoutId id="2147483750" r:id="rId83"/>
    <p:sldLayoutId id="2147483751" r:id="rId84"/>
    <p:sldLayoutId id="2147483752" r:id="rId85"/>
    <p:sldLayoutId id="2147483753" r:id="rId86"/>
    <p:sldLayoutId id="2147483754" r:id="rId87"/>
    <p:sldLayoutId id="2147483755" r:id="rId88"/>
    <p:sldLayoutId id="2147483756" r:id="rId89"/>
    <p:sldLayoutId id="2147483757" r:id="rId90"/>
    <p:sldLayoutId id="2147483758" r:id="rId91"/>
    <p:sldLayoutId id="2147483759" r:id="rId92"/>
    <p:sldLayoutId id="2147483760" r:id="rId93"/>
    <p:sldLayoutId id="2147483761" r:id="rId9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hyperlink" Target="https://www.ircwash.org/news/building-blocks-strong-and-healthy-wash-system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96.xml"/><Relationship Id="rId4" Type="http://schemas.openxmlformats.org/officeDocument/2006/relationships/image" Target="../media/image49.jpeg"/></Relationships>
</file>

<file path=ppt/slides/_rels/slide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F63A89A7-AF47-424B-9D98-333DB64D737D}"/>
              </a:ext>
            </a:extLst>
          </p:cNvPr>
          <p:cNvSpPr/>
          <p:nvPr/>
        </p:nvSpPr>
        <p:spPr>
          <a:xfrm rot="10800000">
            <a:off x="-133350" y="9525"/>
            <a:ext cx="1234440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gradFill>
            <a:gsLst>
              <a:gs pos="88000">
                <a:schemeClr val="accent5">
                  <a:lumMod val="60000"/>
                  <a:lumOff val="40000"/>
                </a:schemeClr>
              </a:gs>
              <a:gs pos="40000">
                <a:srgbClr val="17458F"/>
              </a:gs>
            </a:gsLst>
            <a:lin ang="7800000" scaled="0"/>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p>
        </p:txBody>
      </p:sp>
      <p:sp>
        <p:nvSpPr>
          <p:cNvPr id="36" name="object 12">
            <a:extLst>
              <a:ext uri="{FF2B5EF4-FFF2-40B4-BE49-F238E27FC236}">
                <a16:creationId xmlns:a16="http://schemas.microsoft.com/office/drawing/2014/main" id="{F6F179AC-B49B-4DB2-3CDC-7AA747CB3CCA}"/>
              </a:ext>
            </a:extLst>
          </p:cNvPr>
          <p:cNvSpPr/>
          <p:nvPr/>
        </p:nvSpPr>
        <p:spPr>
          <a:xfrm>
            <a:off x="9267507" y="3565956"/>
            <a:ext cx="318770" cy="177165"/>
          </a:xfrm>
          <a:custGeom>
            <a:avLst/>
            <a:gdLst/>
            <a:ahLst/>
            <a:cxnLst/>
            <a:rect l="l" t="t" r="r" b="b"/>
            <a:pathLst>
              <a:path w="318770" h="177164">
                <a:moveTo>
                  <a:pt x="50571" y="20764"/>
                </a:moveTo>
                <a:lnTo>
                  <a:pt x="47904" y="11798"/>
                </a:lnTo>
                <a:lnTo>
                  <a:pt x="42303" y="4597"/>
                </a:lnTo>
                <a:lnTo>
                  <a:pt x="33515" y="342"/>
                </a:lnTo>
                <a:lnTo>
                  <a:pt x="24257" y="0"/>
                </a:lnTo>
                <a:lnTo>
                  <a:pt x="14935" y="2806"/>
                </a:lnTo>
                <a:lnTo>
                  <a:pt x="177" y="46355"/>
                </a:lnTo>
                <a:lnTo>
                  <a:pt x="0" y="56108"/>
                </a:lnTo>
                <a:lnTo>
                  <a:pt x="2044" y="65354"/>
                </a:lnTo>
                <a:lnTo>
                  <a:pt x="7277" y="73266"/>
                </a:lnTo>
                <a:lnTo>
                  <a:pt x="14947" y="78689"/>
                </a:lnTo>
                <a:lnTo>
                  <a:pt x="24345" y="80454"/>
                </a:lnTo>
                <a:lnTo>
                  <a:pt x="33655" y="78320"/>
                </a:lnTo>
                <a:lnTo>
                  <a:pt x="41490" y="73177"/>
                </a:lnTo>
                <a:lnTo>
                  <a:pt x="46837" y="65582"/>
                </a:lnTo>
                <a:lnTo>
                  <a:pt x="48704" y="56108"/>
                </a:lnTo>
                <a:lnTo>
                  <a:pt x="48590" y="51104"/>
                </a:lnTo>
                <a:lnTo>
                  <a:pt x="48768" y="46126"/>
                </a:lnTo>
                <a:lnTo>
                  <a:pt x="50520" y="30289"/>
                </a:lnTo>
                <a:lnTo>
                  <a:pt x="50571" y="20764"/>
                </a:lnTo>
                <a:close/>
              </a:path>
              <a:path w="318770" h="177164">
                <a:moveTo>
                  <a:pt x="183197" y="77000"/>
                </a:moveTo>
                <a:lnTo>
                  <a:pt x="180784" y="58039"/>
                </a:lnTo>
                <a:lnTo>
                  <a:pt x="166281" y="47942"/>
                </a:lnTo>
                <a:lnTo>
                  <a:pt x="148501" y="49149"/>
                </a:lnTo>
                <a:lnTo>
                  <a:pt x="129425" y="97917"/>
                </a:lnTo>
                <a:lnTo>
                  <a:pt x="127304" y="132410"/>
                </a:lnTo>
                <a:lnTo>
                  <a:pt x="134747" y="150050"/>
                </a:lnTo>
                <a:lnTo>
                  <a:pt x="151434" y="155930"/>
                </a:lnTo>
                <a:lnTo>
                  <a:pt x="168236" y="150050"/>
                </a:lnTo>
                <a:lnTo>
                  <a:pt x="175996" y="132410"/>
                </a:lnTo>
                <a:lnTo>
                  <a:pt x="176441" y="118275"/>
                </a:lnTo>
                <a:lnTo>
                  <a:pt x="177660" y="104444"/>
                </a:lnTo>
                <a:lnTo>
                  <a:pt x="179844" y="90754"/>
                </a:lnTo>
                <a:lnTo>
                  <a:pt x="183197" y="77000"/>
                </a:lnTo>
                <a:close/>
              </a:path>
              <a:path w="318770" h="177164">
                <a:moveTo>
                  <a:pt x="318300" y="123494"/>
                </a:moveTo>
                <a:lnTo>
                  <a:pt x="316763" y="84988"/>
                </a:lnTo>
                <a:lnTo>
                  <a:pt x="308927" y="67360"/>
                </a:lnTo>
                <a:lnTo>
                  <a:pt x="292112" y="61480"/>
                </a:lnTo>
                <a:lnTo>
                  <a:pt x="275450" y="67335"/>
                </a:lnTo>
                <a:lnTo>
                  <a:pt x="268071" y="84988"/>
                </a:lnTo>
                <a:lnTo>
                  <a:pt x="269875" y="116992"/>
                </a:lnTo>
                <a:lnTo>
                  <a:pt x="269506" y="132994"/>
                </a:lnTo>
                <a:lnTo>
                  <a:pt x="266255" y="148463"/>
                </a:lnTo>
                <a:lnTo>
                  <a:pt x="267817" y="167157"/>
                </a:lnTo>
                <a:lnTo>
                  <a:pt x="282041" y="177126"/>
                </a:lnTo>
                <a:lnTo>
                  <a:pt x="300113" y="175996"/>
                </a:lnTo>
                <a:lnTo>
                  <a:pt x="313207" y="161417"/>
                </a:lnTo>
                <a:lnTo>
                  <a:pt x="317398" y="142659"/>
                </a:lnTo>
                <a:lnTo>
                  <a:pt x="318300" y="123494"/>
                </a:lnTo>
                <a:close/>
              </a:path>
            </a:pathLst>
          </a:custGeom>
          <a:solidFill>
            <a:srgbClr val="F15A2A">
              <a:alpha val="16000"/>
            </a:srgbClr>
          </a:solidFill>
        </p:spPr>
        <p:txBody>
          <a:bodyPr wrap="square" lIns="0" tIns="0" rIns="0" bIns="0" rtlCol="0"/>
          <a:lstStyle/>
          <a:p>
            <a:endParaRPr/>
          </a:p>
        </p:txBody>
      </p:sp>
      <p:sp>
        <p:nvSpPr>
          <p:cNvPr id="4" name="object 4"/>
          <p:cNvSpPr/>
          <p:nvPr/>
        </p:nvSpPr>
        <p:spPr>
          <a:xfrm>
            <a:off x="4397140" y="2460625"/>
            <a:ext cx="18415" cy="1936750"/>
          </a:xfrm>
          <a:custGeom>
            <a:avLst/>
            <a:gdLst/>
            <a:ahLst/>
            <a:cxnLst/>
            <a:rect l="l" t="t" r="r" b="b"/>
            <a:pathLst>
              <a:path w="18414" h="1936750">
                <a:moveTo>
                  <a:pt x="18287" y="0"/>
                </a:moveTo>
                <a:lnTo>
                  <a:pt x="0" y="1936750"/>
                </a:lnTo>
              </a:path>
            </a:pathLst>
          </a:custGeom>
          <a:ln w="50800">
            <a:solidFill>
              <a:srgbClr val="FFFFFF"/>
            </a:solidFill>
          </a:ln>
        </p:spPr>
        <p:txBody>
          <a:bodyPr wrap="square" lIns="0" tIns="0" rIns="0" bIns="0" rtlCol="0"/>
          <a:lstStyle/>
          <a:p>
            <a:endParaRPr/>
          </a:p>
        </p:txBody>
      </p:sp>
      <p:sp>
        <p:nvSpPr>
          <p:cNvPr id="5" name="object 5"/>
          <p:cNvSpPr txBox="1"/>
          <p:nvPr/>
        </p:nvSpPr>
        <p:spPr>
          <a:xfrm>
            <a:off x="4397140" y="2552808"/>
            <a:ext cx="7006832" cy="2246705"/>
          </a:xfrm>
          <a:prstGeom prst="rect">
            <a:avLst/>
          </a:prstGeom>
        </p:spPr>
        <p:txBody>
          <a:bodyPr vert="horz" wrap="square" lIns="0" tIns="12700" rIns="0" bIns="0" rtlCol="0" anchor="t">
            <a:spAutoFit/>
          </a:bodyPr>
          <a:lstStyle/>
          <a:p>
            <a:pPr marL="12700" algn="ctr">
              <a:lnSpc>
                <a:spcPts val="4410"/>
              </a:lnSpc>
              <a:spcBef>
                <a:spcPts val="100"/>
              </a:spcBef>
            </a:pPr>
            <a:r>
              <a:rPr lang="en-US" sz="3600" b="1" spc="-30" dirty="0">
                <a:solidFill>
                  <a:srgbClr val="FFFFFF"/>
                </a:solidFill>
                <a:latin typeface="Helvetica" pitchFamily="2" charset="0"/>
                <a:cs typeface="FrutigerLTStd-Black"/>
              </a:rPr>
              <a:t>Rotary’s Global Water, Sanitation, and Hygiene Strategy 2035</a:t>
            </a:r>
            <a:endParaRPr sz="3600" dirty="0">
              <a:latin typeface="Helvetica" pitchFamily="2" charset="0"/>
              <a:cs typeface="FrutigerLTStd-Black"/>
            </a:endParaRPr>
          </a:p>
          <a:p>
            <a:pPr marL="12700" algn="ctr">
              <a:lnSpc>
                <a:spcPts val="4410"/>
              </a:lnSpc>
              <a:spcBef>
                <a:spcPts val="100"/>
              </a:spcBef>
            </a:pPr>
            <a:endParaRPr lang="en-US" sz="3600" b="1" spc="-30" dirty="0">
              <a:solidFill>
                <a:srgbClr val="FFFFFF"/>
              </a:solidFill>
              <a:latin typeface="Helvetica"/>
              <a:cs typeface="FrutigerLTStd-Roman"/>
            </a:endParaRPr>
          </a:p>
        </p:txBody>
      </p:sp>
      <p:sp>
        <p:nvSpPr>
          <p:cNvPr id="3" name="Oval 2">
            <a:extLst>
              <a:ext uri="{FF2B5EF4-FFF2-40B4-BE49-F238E27FC236}">
                <a16:creationId xmlns:a16="http://schemas.microsoft.com/office/drawing/2014/main" id="{C2B82DE6-AE28-9021-5A7B-2DFA45FB6B83}"/>
              </a:ext>
            </a:extLst>
          </p:cNvPr>
          <p:cNvSpPr/>
          <p:nvPr/>
        </p:nvSpPr>
        <p:spPr>
          <a:xfrm>
            <a:off x="1728914" y="1104984"/>
            <a:ext cx="935567" cy="935567"/>
          </a:xfrm>
          <a:prstGeom prst="ellipse">
            <a:avLst/>
          </a:prstGeom>
          <a:solidFill>
            <a:srgbClr val="E029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02E5F20-9D5A-E590-F2B8-587F7CFEEFE4}"/>
              </a:ext>
            </a:extLst>
          </p:cNvPr>
          <p:cNvSpPr/>
          <p:nvPr/>
        </p:nvSpPr>
        <p:spPr>
          <a:xfrm>
            <a:off x="2417531" y="-739807"/>
            <a:ext cx="1479613" cy="1479613"/>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6D2436C-F0D9-E5BC-218D-6F2CF60BF7DF}"/>
              </a:ext>
            </a:extLst>
          </p:cNvPr>
          <p:cNvSpPr/>
          <p:nvPr/>
        </p:nvSpPr>
        <p:spPr>
          <a:xfrm>
            <a:off x="416898" y="-486646"/>
            <a:ext cx="1776918" cy="1776918"/>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CEF6EE-C61A-2539-4B4D-8A9DFCC9FDE4}"/>
              </a:ext>
            </a:extLst>
          </p:cNvPr>
          <p:cNvSpPr/>
          <p:nvPr/>
        </p:nvSpPr>
        <p:spPr>
          <a:xfrm>
            <a:off x="3226866" y="1159314"/>
            <a:ext cx="593286" cy="593286"/>
          </a:xfrm>
          <a:prstGeom prst="ellipse">
            <a:avLst/>
          </a:prstGeom>
          <a:solidFill>
            <a:srgbClr val="1745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1501BD1-E76A-BEC5-ECC3-33DF6B2D5C60}"/>
              </a:ext>
            </a:extLst>
          </p:cNvPr>
          <p:cNvSpPr/>
          <p:nvPr/>
        </p:nvSpPr>
        <p:spPr>
          <a:xfrm>
            <a:off x="621294" y="2020966"/>
            <a:ext cx="1424392" cy="1424392"/>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5476970-4579-6828-D54C-21A8144125C5}"/>
              </a:ext>
            </a:extLst>
          </p:cNvPr>
          <p:cNvSpPr/>
          <p:nvPr/>
        </p:nvSpPr>
        <p:spPr>
          <a:xfrm>
            <a:off x="-609600" y="4205433"/>
            <a:ext cx="1914957" cy="19149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5651421-637D-3BD8-9928-78B5547E3100}"/>
              </a:ext>
            </a:extLst>
          </p:cNvPr>
          <p:cNvSpPr/>
          <p:nvPr/>
        </p:nvSpPr>
        <p:spPr>
          <a:xfrm>
            <a:off x="2200178" y="5181575"/>
            <a:ext cx="789497" cy="789497"/>
          </a:xfrm>
          <a:prstGeom prst="ellipse">
            <a:avLst/>
          </a:prstGeom>
          <a:solidFill>
            <a:srgbClr val="00A2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2E712C3-FCF0-1844-CE6E-203FDE49CE76}"/>
              </a:ext>
            </a:extLst>
          </p:cNvPr>
          <p:cNvSpPr/>
          <p:nvPr/>
        </p:nvSpPr>
        <p:spPr>
          <a:xfrm>
            <a:off x="-962624" y="1009370"/>
            <a:ext cx="1624291" cy="1624291"/>
          </a:xfrm>
          <a:prstGeom prst="ellipse">
            <a:avLst/>
          </a:prstGeom>
          <a:solidFill>
            <a:srgbClr val="FF7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B0DFF40-8234-1581-0B6C-9E2B194EA8EE}"/>
              </a:ext>
            </a:extLst>
          </p:cNvPr>
          <p:cNvSpPr/>
          <p:nvPr/>
        </p:nvSpPr>
        <p:spPr>
          <a:xfrm>
            <a:off x="-382805" y="2985405"/>
            <a:ext cx="1021026" cy="1021026"/>
          </a:xfrm>
          <a:prstGeom prst="ellipse">
            <a:avLst/>
          </a:prstGeom>
          <a:solidFill>
            <a:srgbClr val="00A2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40E9F60-4D59-A3C7-6D8A-C108CEAAE4AA}"/>
              </a:ext>
            </a:extLst>
          </p:cNvPr>
          <p:cNvSpPr/>
          <p:nvPr/>
        </p:nvSpPr>
        <p:spPr>
          <a:xfrm>
            <a:off x="1222344" y="3855069"/>
            <a:ext cx="542306" cy="542306"/>
          </a:xfrm>
          <a:prstGeom prst="ellipse">
            <a:avLst/>
          </a:prstGeom>
          <a:solidFill>
            <a:srgbClr val="E029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C53977B-F330-AC41-7173-FB11A513C876}"/>
              </a:ext>
            </a:extLst>
          </p:cNvPr>
          <p:cNvSpPr/>
          <p:nvPr/>
        </p:nvSpPr>
        <p:spPr>
          <a:xfrm>
            <a:off x="2152741" y="3215194"/>
            <a:ext cx="935567" cy="93556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lue circle with a hand and a drop of water&#10;&#10;AI-generated content may be incorrect.">
            <a:extLst>
              <a:ext uri="{FF2B5EF4-FFF2-40B4-BE49-F238E27FC236}">
                <a16:creationId xmlns:a16="http://schemas.microsoft.com/office/drawing/2014/main" id="{59A9D495-8CA5-CFA5-D5A4-B7162EDE3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789" y="2114658"/>
            <a:ext cx="1303670" cy="1207528"/>
          </a:xfrm>
          <a:prstGeom prst="rect">
            <a:avLst/>
          </a:prstGeom>
        </p:spPr>
      </p:pic>
      <p:pic>
        <p:nvPicPr>
          <p:cNvPr id="18" name="Picture 17" descr="A blue circle with a hand and a drop of water&#10;&#10;AI-generated content may be incorrect.">
            <a:extLst>
              <a:ext uri="{FF2B5EF4-FFF2-40B4-BE49-F238E27FC236}">
                <a16:creationId xmlns:a16="http://schemas.microsoft.com/office/drawing/2014/main" id="{6AF96748-8103-99EC-6206-14A535FA70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05239" y="3282992"/>
            <a:ext cx="852356" cy="789497"/>
          </a:xfrm>
          <a:prstGeom prst="rect">
            <a:avLst/>
          </a:prstGeom>
        </p:spPr>
      </p:pic>
      <p:pic>
        <p:nvPicPr>
          <p:cNvPr id="19" name="Picture 18" descr="A blue circle with a hand and a drop of water&#10;&#10;AI-generated content may be incorrect.">
            <a:extLst>
              <a:ext uri="{FF2B5EF4-FFF2-40B4-BE49-F238E27FC236}">
                <a16:creationId xmlns:a16="http://schemas.microsoft.com/office/drawing/2014/main" id="{8F8FCE1C-E783-0718-EB84-DD5576DD6A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6849" y="4361643"/>
            <a:ext cx="1717335" cy="1590686"/>
          </a:xfrm>
          <a:prstGeom prst="rect">
            <a:avLst/>
          </a:prstGeom>
        </p:spPr>
      </p:pic>
      <p:pic>
        <p:nvPicPr>
          <p:cNvPr id="20" name="Picture 19" descr="A blue circle with a hand and a drop of water&#10;&#10;AI-generated content may be incorrect.">
            <a:extLst>
              <a:ext uri="{FF2B5EF4-FFF2-40B4-BE49-F238E27FC236}">
                <a16:creationId xmlns:a16="http://schemas.microsoft.com/office/drawing/2014/main" id="{C645AF4D-0BBE-D0B3-4F31-D03B579A88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74025" y="1168983"/>
            <a:ext cx="852356" cy="789497"/>
          </a:xfrm>
          <a:prstGeom prst="rect">
            <a:avLst/>
          </a:prstGeom>
        </p:spPr>
      </p:pic>
      <p:pic>
        <p:nvPicPr>
          <p:cNvPr id="21" name="Picture 20" descr="A blue circle with a hand and a drop of water&#10;&#10;AI-generated content may be incorrect.">
            <a:extLst>
              <a:ext uri="{FF2B5EF4-FFF2-40B4-BE49-F238E27FC236}">
                <a16:creationId xmlns:a16="http://schemas.microsoft.com/office/drawing/2014/main" id="{96627AB6-FD34-062D-A5B0-282C6F8A74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0928" y="-329454"/>
            <a:ext cx="1565123" cy="1449699"/>
          </a:xfrm>
          <a:prstGeom prst="rect">
            <a:avLst/>
          </a:prstGeom>
        </p:spPr>
      </p:pic>
      <p:pic>
        <p:nvPicPr>
          <p:cNvPr id="22" name="Picture 21" descr="A blue circle with a hand and a drop of water&#10;&#10;AI-generated content may be incorrect.">
            <a:extLst>
              <a:ext uri="{FF2B5EF4-FFF2-40B4-BE49-F238E27FC236}">
                <a16:creationId xmlns:a16="http://schemas.microsoft.com/office/drawing/2014/main" id="{1EEC980B-8353-14D2-0733-7053415A02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58926" y="5249204"/>
            <a:ext cx="687124" cy="636450"/>
          </a:xfrm>
          <a:prstGeom prst="rect">
            <a:avLst/>
          </a:prstGeom>
        </p:spPr>
      </p:pic>
      <p:pic>
        <p:nvPicPr>
          <p:cNvPr id="23" name="Picture 22" descr="A blue circle with a hand and a drop of water&#10;&#10;AI-generated content may be incorrect.">
            <a:extLst>
              <a:ext uri="{FF2B5EF4-FFF2-40B4-BE49-F238E27FC236}">
                <a16:creationId xmlns:a16="http://schemas.microsoft.com/office/drawing/2014/main" id="{C006D013-E556-25EF-AF01-C6259B82CD7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99161" y="1252172"/>
            <a:ext cx="440566" cy="408075"/>
          </a:xfrm>
          <a:prstGeom prst="rect">
            <a:avLst/>
          </a:prstGeom>
        </p:spPr>
      </p:pic>
      <p:pic>
        <p:nvPicPr>
          <p:cNvPr id="24" name="Picture 23" descr="A blue circle with a hand and a drop of water&#10;&#10;AI-generated content may be incorrect.">
            <a:extLst>
              <a:ext uri="{FF2B5EF4-FFF2-40B4-BE49-F238E27FC236}">
                <a16:creationId xmlns:a16="http://schemas.microsoft.com/office/drawing/2014/main" id="{4CD51803-B024-E6BC-A55F-882229ADCD9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68517" y="3917840"/>
            <a:ext cx="440566" cy="408075"/>
          </a:xfrm>
          <a:prstGeom prst="rect">
            <a:avLst/>
          </a:prstGeom>
        </p:spPr>
      </p:pic>
      <p:pic>
        <p:nvPicPr>
          <p:cNvPr id="25" name="Picture 24" descr="A blue circle with a hand and a drop of water&#10;&#10;AI-generated content may be incorrect.">
            <a:extLst>
              <a:ext uri="{FF2B5EF4-FFF2-40B4-BE49-F238E27FC236}">
                <a16:creationId xmlns:a16="http://schemas.microsoft.com/office/drawing/2014/main" id="{F0245518-F26B-AECF-BD9F-BDFD01AC064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3290" y="3062827"/>
            <a:ext cx="886171" cy="820818"/>
          </a:xfrm>
          <a:prstGeom prst="rect">
            <a:avLst/>
          </a:prstGeom>
        </p:spPr>
      </p:pic>
      <p:pic>
        <p:nvPicPr>
          <p:cNvPr id="27" name="Picture 26" descr="A blue circle with a hand and a drop of water&#10;&#10;AI-generated content may be incorrect.">
            <a:extLst>
              <a:ext uri="{FF2B5EF4-FFF2-40B4-BE49-F238E27FC236}">
                <a16:creationId xmlns:a16="http://schemas.microsoft.com/office/drawing/2014/main" id="{1D9AF787-FA84-CECC-A4BB-63D7B664E6E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76074" y="1110736"/>
            <a:ext cx="1497367" cy="1386940"/>
          </a:xfrm>
          <a:prstGeom prst="rect">
            <a:avLst/>
          </a:prstGeom>
        </p:spPr>
      </p:pic>
      <p:pic>
        <p:nvPicPr>
          <p:cNvPr id="28" name="Picture 27" descr="A blue circle with a hand and a drop of water&#10;&#10;AI-generated content may be incorrect.">
            <a:extLst>
              <a:ext uri="{FF2B5EF4-FFF2-40B4-BE49-F238E27FC236}">
                <a16:creationId xmlns:a16="http://schemas.microsoft.com/office/drawing/2014/main" id="{16F21C7B-E857-8095-22EF-E21C6D7864D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516700" y="-620254"/>
            <a:ext cx="1318277" cy="12210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0A68C-6470-FA2D-9232-DEFCA0B9C0B6}"/>
            </a:ext>
          </a:extLst>
        </p:cNvPr>
        <p:cNvGrpSpPr/>
        <p:nvPr/>
      </p:nvGrpSpPr>
      <p:grpSpPr>
        <a:xfrm>
          <a:off x="0" y="0"/>
          <a:ext cx="0" cy="0"/>
          <a:chOff x="0" y="0"/>
          <a:chExt cx="0" cy="0"/>
        </a:xfrm>
      </p:grpSpPr>
      <p:sp>
        <p:nvSpPr>
          <p:cNvPr id="9" name="object 3">
            <a:extLst>
              <a:ext uri="{FF2B5EF4-FFF2-40B4-BE49-F238E27FC236}">
                <a16:creationId xmlns:a16="http://schemas.microsoft.com/office/drawing/2014/main" id="{E75AEACC-80DB-7B71-44D6-8F5C70C75E62}"/>
              </a:ext>
            </a:extLst>
          </p:cNvPr>
          <p:cNvSpPr/>
          <p:nvPr/>
        </p:nvSpPr>
        <p:spPr>
          <a:xfrm>
            <a:off x="0" y="0"/>
            <a:ext cx="4993612"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p>
        </p:txBody>
      </p:sp>
      <p:sp>
        <p:nvSpPr>
          <p:cNvPr id="5" name="object 5">
            <a:extLst>
              <a:ext uri="{FF2B5EF4-FFF2-40B4-BE49-F238E27FC236}">
                <a16:creationId xmlns:a16="http://schemas.microsoft.com/office/drawing/2014/main" id="{AC73DFE0-04B6-DF66-EC20-A59F068824CF}"/>
              </a:ext>
            </a:extLst>
          </p:cNvPr>
          <p:cNvSpPr txBox="1">
            <a:spLocks noGrp="1"/>
          </p:cNvSpPr>
          <p:nvPr>
            <p:ph type="title"/>
          </p:nvPr>
        </p:nvSpPr>
        <p:spPr>
          <a:xfrm>
            <a:off x="236323" y="1872946"/>
            <a:ext cx="4520965" cy="3704284"/>
          </a:xfrm>
          <a:prstGeom prst="rect">
            <a:avLst/>
          </a:prstGeom>
        </p:spPr>
        <p:txBody>
          <a:bodyPr vert="horz" wrap="square" lIns="0" tIns="12700" rIns="0" bIns="0" rtlCol="0" anchor="t">
            <a:spAutoFit/>
          </a:bodyPr>
          <a:lstStyle/>
          <a:p>
            <a:pPr algn="ctr">
              <a:lnSpc>
                <a:spcPct val="107000"/>
              </a:lnSpc>
              <a:spcAft>
                <a:spcPts val="800"/>
              </a:spcAft>
            </a:pPr>
            <a:r>
              <a:rPr lang="en-US" sz="3600" b="1" kern="100" dirty="0">
                <a:effectLst/>
                <a:latin typeface="Helvetica"/>
                <a:ea typeface="Calibri" panose="020F0502020204030204" pitchFamily="34" charset="0"/>
                <a:cs typeface="Times New Roman" panose="02020603050405020304" pitchFamily="18" charset="0"/>
              </a:rPr>
              <a:t>FOCUS ROT</a:t>
            </a:r>
            <a:r>
              <a:rPr lang="en-US" sz="3600" kern="100" dirty="0">
                <a:latin typeface="Helvetica"/>
                <a:ea typeface="Calibri" panose="020F0502020204030204" pitchFamily="34" charset="0"/>
                <a:cs typeface="Times New Roman" panose="02020603050405020304" pitchFamily="18" charset="0"/>
              </a:rPr>
              <a:t>ARY RESOURCES AND ACTIVITY</a:t>
            </a:r>
            <a:br>
              <a:rPr lang="en-US" sz="3600" kern="100" dirty="0">
                <a:latin typeface="Helvetica"/>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500" i="1" kern="100" dirty="0">
                <a:latin typeface="Calibri" panose="020F0502020204030204" pitchFamily="34" charset="0"/>
                <a:ea typeface="Calibri" panose="020F0502020204030204" pitchFamily="34" charset="0"/>
                <a:cs typeface="Times New Roman" panose="02020603050405020304" pitchFamily="18" charset="0"/>
              </a:rPr>
              <a:t>Align Rotary WASH activity via coordinated regional and national planning</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500" dirty="0">
              <a:latin typeface="Helvetica"/>
              <a:cs typeface="FrutigerLTStd-Bold"/>
            </a:endParaRPr>
          </a:p>
        </p:txBody>
      </p:sp>
      <p:pic>
        <p:nvPicPr>
          <p:cNvPr id="2" name="Picture 1">
            <a:extLst>
              <a:ext uri="{FF2B5EF4-FFF2-40B4-BE49-F238E27FC236}">
                <a16:creationId xmlns:a16="http://schemas.microsoft.com/office/drawing/2014/main" id="{B46E5BF4-7FAA-69AB-3818-301C2E689B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57" b="-882"/>
          <a:stretch/>
        </p:blipFill>
        <p:spPr>
          <a:xfrm>
            <a:off x="4993611" y="105102"/>
            <a:ext cx="7198389" cy="6752897"/>
          </a:xfrm>
          <a:prstGeom prst="rect">
            <a:avLst/>
          </a:prstGeom>
        </p:spPr>
      </p:pic>
      <p:sp>
        <p:nvSpPr>
          <p:cNvPr id="3" name="TextBox 2">
            <a:extLst>
              <a:ext uri="{FF2B5EF4-FFF2-40B4-BE49-F238E27FC236}">
                <a16:creationId xmlns:a16="http://schemas.microsoft.com/office/drawing/2014/main" id="{7FAF640E-25B9-B91B-5749-CFD8ABDAE256}"/>
              </a:ext>
            </a:extLst>
          </p:cNvPr>
          <p:cNvSpPr txBox="1"/>
          <p:nvPr/>
        </p:nvSpPr>
        <p:spPr>
          <a:xfrm>
            <a:off x="495300" y="1143000"/>
            <a:ext cx="4162425" cy="430887"/>
          </a:xfrm>
          <a:prstGeom prst="rect">
            <a:avLst/>
          </a:prstGeom>
          <a:noFill/>
        </p:spPr>
        <p:txBody>
          <a:bodyPr wrap="square" rtlCol="0">
            <a:spAutoFit/>
          </a:bodyPr>
          <a:lstStyle/>
          <a:p>
            <a:pPr algn="ctr"/>
            <a:r>
              <a:rPr lang="en-US" sz="2200" b="1" dirty="0">
                <a:solidFill>
                  <a:schemeClr val="bg1"/>
                </a:solidFill>
                <a:latin typeface="Helvetica" panose="020B0604020202020204" pitchFamily="34" charset="0"/>
                <a:cs typeface="Helvetica" panose="020B0604020202020204" pitchFamily="34" charset="0"/>
              </a:rPr>
              <a:t>Objective 1B </a:t>
            </a:r>
          </a:p>
        </p:txBody>
      </p:sp>
      <p:pic>
        <p:nvPicPr>
          <p:cNvPr id="7" name="Picture 6" descr="A blue circle with a hand and a drop of water&#10;&#10;AI-generated content may be incorrect.">
            <a:extLst>
              <a:ext uri="{FF2B5EF4-FFF2-40B4-BE49-F238E27FC236}">
                <a16:creationId xmlns:a16="http://schemas.microsoft.com/office/drawing/2014/main" id="{EEA19A28-9405-F604-C5E9-69E11CBB62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839" y="962025"/>
            <a:ext cx="770596" cy="713766"/>
          </a:xfrm>
          <a:prstGeom prst="rect">
            <a:avLst/>
          </a:prstGeom>
        </p:spPr>
      </p:pic>
    </p:spTree>
    <p:extLst>
      <p:ext uri="{BB962C8B-B14F-4D97-AF65-F5344CB8AC3E}">
        <p14:creationId xmlns:p14="http://schemas.microsoft.com/office/powerpoint/2010/main" val="599388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7D825-53BE-245A-0DBA-C4BC9207EB9B}"/>
            </a:ext>
          </a:extLst>
        </p:cNvPr>
        <p:cNvGrpSpPr/>
        <p:nvPr/>
      </p:nvGrpSpPr>
      <p:grpSpPr>
        <a:xfrm>
          <a:off x="0" y="0"/>
          <a:ext cx="0" cy="0"/>
          <a:chOff x="0" y="0"/>
          <a:chExt cx="0" cy="0"/>
        </a:xfrm>
      </p:grpSpPr>
      <p:sp>
        <p:nvSpPr>
          <p:cNvPr id="9" name="object 3">
            <a:extLst>
              <a:ext uri="{FF2B5EF4-FFF2-40B4-BE49-F238E27FC236}">
                <a16:creationId xmlns:a16="http://schemas.microsoft.com/office/drawing/2014/main" id="{09D84C5A-1FC4-7256-6827-7E2B261C4B10}"/>
              </a:ext>
            </a:extLst>
          </p:cNvPr>
          <p:cNvSpPr/>
          <p:nvPr/>
        </p:nvSpPr>
        <p:spPr>
          <a:xfrm>
            <a:off x="0" y="0"/>
            <a:ext cx="4993612"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p>
        </p:txBody>
      </p:sp>
      <p:sp>
        <p:nvSpPr>
          <p:cNvPr id="5" name="object 5">
            <a:extLst>
              <a:ext uri="{FF2B5EF4-FFF2-40B4-BE49-F238E27FC236}">
                <a16:creationId xmlns:a16="http://schemas.microsoft.com/office/drawing/2014/main" id="{79E628F0-84DB-4E09-5DE1-649F3C8A8771}"/>
              </a:ext>
            </a:extLst>
          </p:cNvPr>
          <p:cNvSpPr txBox="1">
            <a:spLocks noGrp="1"/>
          </p:cNvSpPr>
          <p:nvPr>
            <p:ph type="title"/>
          </p:nvPr>
        </p:nvSpPr>
        <p:spPr>
          <a:xfrm>
            <a:off x="36298" y="2149171"/>
            <a:ext cx="4957314" cy="2633926"/>
          </a:xfrm>
          <a:prstGeom prst="rect">
            <a:avLst/>
          </a:prstGeom>
        </p:spPr>
        <p:txBody>
          <a:bodyPr vert="horz" wrap="square" lIns="0" tIns="12700" rIns="0" bIns="0" rtlCol="0" anchor="t">
            <a:spAutoFit/>
          </a:bodyPr>
          <a:lstStyle/>
          <a:p>
            <a:pPr algn="ctr">
              <a:lnSpc>
                <a:spcPct val="107000"/>
              </a:lnSpc>
              <a:spcAft>
                <a:spcPts val="800"/>
              </a:spcAft>
            </a:pPr>
            <a:r>
              <a:rPr lang="en-US" sz="3400" b="1" kern="100" dirty="0">
                <a:effectLst/>
                <a:latin typeface="Helvetica"/>
                <a:ea typeface="Calibri" panose="020F0502020204030204" pitchFamily="34" charset="0"/>
                <a:cs typeface="Times New Roman" panose="02020603050405020304" pitchFamily="18" charset="0"/>
              </a:rPr>
              <a:t>STRENGTHEN WASH SYSTEMS TO ENSURE SUSTAINABLE SERVICES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500" dirty="0">
              <a:latin typeface="Helvetica"/>
              <a:cs typeface="FrutigerLTStd-Bold"/>
            </a:endParaRPr>
          </a:p>
        </p:txBody>
      </p:sp>
      <p:sp>
        <p:nvSpPr>
          <p:cNvPr id="2" name="AutoShape 4" descr="WASH building blocks">
            <a:extLst>
              <a:ext uri="{FF2B5EF4-FFF2-40B4-BE49-F238E27FC236}">
                <a16:creationId xmlns:a16="http://schemas.microsoft.com/office/drawing/2014/main" id="{F8BA19FE-7D95-A5C7-5D2C-A35823AD17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7A545B45-09BB-5745-D3D8-D434A705E1BF}"/>
              </a:ext>
            </a:extLst>
          </p:cNvPr>
          <p:cNvPicPr>
            <a:picLocks noChangeAspect="1"/>
          </p:cNvPicPr>
          <p:nvPr/>
        </p:nvPicPr>
        <p:blipFill>
          <a:blip r:embed="rId3"/>
          <a:stretch>
            <a:fillRect/>
          </a:stretch>
        </p:blipFill>
        <p:spPr>
          <a:xfrm>
            <a:off x="5268035" y="809541"/>
            <a:ext cx="6627284" cy="5029284"/>
          </a:xfrm>
          <a:prstGeom prst="rect">
            <a:avLst/>
          </a:prstGeom>
        </p:spPr>
      </p:pic>
      <p:sp>
        <p:nvSpPr>
          <p:cNvPr id="6" name="TextBox 5">
            <a:extLst>
              <a:ext uri="{FF2B5EF4-FFF2-40B4-BE49-F238E27FC236}">
                <a16:creationId xmlns:a16="http://schemas.microsoft.com/office/drawing/2014/main" id="{63E6FA9F-4D5C-2ACB-816E-A9B4216A5DD5}"/>
              </a:ext>
            </a:extLst>
          </p:cNvPr>
          <p:cNvSpPr txBox="1"/>
          <p:nvPr/>
        </p:nvSpPr>
        <p:spPr>
          <a:xfrm>
            <a:off x="11163301" y="5867399"/>
            <a:ext cx="895350" cy="230832"/>
          </a:xfrm>
          <a:prstGeom prst="rect">
            <a:avLst/>
          </a:prstGeom>
          <a:noFill/>
        </p:spPr>
        <p:txBody>
          <a:bodyPr wrap="square" rtlCol="0">
            <a:spAutoFit/>
          </a:bodyPr>
          <a:lstStyle/>
          <a:p>
            <a:r>
              <a:rPr lang="en-US" sz="900" dirty="0">
                <a:hlinkClick r:id="rId4"/>
              </a:rPr>
              <a:t>ircwash.org</a:t>
            </a:r>
            <a:endParaRPr lang="en-US" sz="900" dirty="0"/>
          </a:p>
        </p:txBody>
      </p:sp>
      <p:pic>
        <p:nvPicPr>
          <p:cNvPr id="8" name="Picture 7" descr="A blue circle with a hand and a drop of water&#10;&#10;AI-generated content may be incorrect.">
            <a:extLst>
              <a:ext uri="{FF2B5EF4-FFF2-40B4-BE49-F238E27FC236}">
                <a16:creationId xmlns:a16="http://schemas.microsoft.com/office/drawing/2014/main" id="{AD3FFD72-D157-639F-C05E-098211A872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6339" y="1181100"/>
            <a:ext cx="770596" cy="713766"/>
          </a:xfrm>
          <a:prstGeom prst="rect">
            <a:avLst/>
          </a:prstGeom>
        </p:spPr>
      </p:pic>
      <p:sp>
        <p:nvSpPr>
          <p:cNvPr id="7" name="TextBox 6">
            <a:extLst>
              <a:ext uri="{FF2B5EF4-FFF2-40B4-BE49-F238E27FC236}">
                <a16:creationId xmlns:a16="http://schemas.microsoft.com/office/drawing/2014/main" id="{23A2DF74-6501-9257-2BD1-19AB342EA90E}"/>
              </a:ext>
            </a:extLst>
          </p:cNvPr>
          <p:cNvSpPr txBox="1"/>
          <p:nvPr/>
        </p:nvSpPr>
        <p:spPr>
          <a:xfrm>
            <a:off x="433742" y="1397304"/>
            <a:ext cx="4162425" cy="430887"/>
          </a:xfrm>
          <a:prstGeom prst="rect">
            <a:avLst/>
          </a:prstGeom>
          <a:noFill/>
        </p:spPr>
        <p:txBody>
          <a:bodyPr wrap="square" rtlCol="0">
            <a:spAutoFit/>
          </a:bodyPr>
          <a:lstStyle/>
          <a:p>
            <a:pPr algn="ctr"/>
            <a:r>
              <a:rPr lang="en-US" sz="2200" b="1" dirty="0">
                <a:solidFill>
                  <a:schemeClr val="bg1"/>
                </a:solidFill>
                <a:latin typeface="Helvetica" panose="020B0604020202020204" pitchFamily="34" charset="0"/>
                <a:cs typeface="Helvetica" panose="020B0604020202020204" pitchFamily="34" charset="0"/>
              </a:rPr>
              <a:t>Objective 2 </a:t>
            </a:r>
          </a:p>
        </p:txBody>
      </p:sp>
    </p:spTree>
    <p:extLst>
      <p:ext uri="{BB962C8B-B14F-4D97-AF65-F5344CB8AC3E}">
        <p14:creationId xmlns:p14="http://schemas.microsoft.com/office/powerpoint/2010/main" val="245911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90BB2-B6F7-D1E2-7757-F0391B868A91}"/>
            </a:ext>
          </a:extLst>
        </p:cNvPr>
        <p:cNvGrpSpPr/>
        <p:nvPr/>
      </p:nvGrpSpPr>
      <p:grpSpPr>
        <a:xfrm>
          <a:off x="0" y="0"/>
          <a:ext cx="0" cy="0"/>
          <a:chOff x="0" y="0"/>
          <a:chExt cx="0" cy="0"/>
        </a:xfrm>
      </p:grpSpPr>
      <p:sp>
        <p:nvSpPr>
          <p:cNvPr id="9" name="object 3">
            <a:extLst>
              <a:ext uri="{FF2B5EF4-FFF2-40B4-BE49-F238E27FC236}">
                <a16:creationId xmlns:a16="http://schemas.microsoft.com/office/drawing/2014/main" id="{6CBBB2A1-4CE7-D02F-F897-E008E4EEB022}"/>
              </a:ext>
            </a:extLst>
          </p:cNvPr>
          <p:cNvSpPr/>
          <p:nvPr/>
        </p:nvSpPr>
        <p:spPr>
          <a:xfrm>
            <a:off x="0" y="0"/>
            <a:ext cx="4993612"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p>
        </p:txBody>
      </p:sp>
      <p:sp>
        <p:nvSpPr>
          <p:cNvPr id="5" name="object 5">
            <a:extLst>
              <a:ext uri="{FF2B5EF4-FFF2-40B4-BE49-F238E27FC236}">
                <a16:creationId xmlns:a16="http://schemas.microsoft.com/office/drawing/2014/main" id="{B6DBBB02-76ED-84F8-62B5-A5837A80C8DA}"/>
              </a:ext>
            </a:extLst>
          </p:cNvPr>
          <p:cNvSpPr txBox="1">
            <a:spLocks noGrp="1"/>
          </p:cNvSpPr>
          <p:nvPr>
            <p:ph type="title"/>
          </p:nvPr>
        </p:nvSpPr>
        <p:spPr>
          <a:xfrm>
            <a:off x="-385119" y="2311096"/>
            <a:ext cx="5545352" cy="2633926"/>
          </a:xfrm>
          <a:prstGeom prst="rect">
            <a:avLst/>
          </a:prstGeom>
        </p:spPr>
        <p:txBody>
          <a:bodyPr vert="horz" wrap="square" lIns="0" tIns="12700" rIns="0" bIns="0" rtlCol="0" anchor="t">
            <a:spAutoFit/>
          </a:bodyPr>
          <a:lstStyle/>
          <a:p>
            <a:pPr algn="ctr">
              <a:lnSpc>
                <a:spcPct val="107000"/>
              </a:lnSpc>
              <a:spcAft>
                <a:spcPts val="800"/>
              </a:spcAft>
            </a:pPr>
            <a:r>
              <a:rPr lang="en-US" sz="3400" b="1" kern="100" dirty="0">
                <a:effectLst/>
                <a:latin typeface="Helvetica"/>
                <a:ea typeface="Calibri" panose="020F0502020204030204" pitchFamily="34" charset="0"/>
                <a:cs typeface="Times New Roman" panose="02020603050405020304" pitchFamily="18" charset="0"/>
              </a:rPr>
              <a:t>PRIORITIZE WASH ADVOCACY WITHIN ROTARY SERVICE PROJECTS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500" dirty="0">
              <a:latin typeface="Helvetica"/>
              <a:cs typeface="FrutigerLTStd-Bold"/>
            </a:endParaRPr>
          </a:p>
        </p:txBody>
      </p:sp>
      <p:pic>
        <p:nvPicPr>
          <p:cNvPr id="2" name="Picture 1">
            <a:extLst>
              <a:ext uri="{FF2B5EF4-FFF2-40B4-BE49-F238E27FC236}">
                <a16:creationId xmlns:a16="http://schemas.microsoft.com/office/drawing/2014/main" id="{18486BA7-283C-A42B-063F-018433B5E9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0233" y="0"/>
            <a:ext cx="6852594" cy="6883376"/>
          </a:xfrm>
          <a:prstGeom prst="rect">
            <a:avLst/>
          </a:prstGeom>
        </p:spPr>
      </p:pic>
      <p:sp>
        <p:nvSpPr>
          <p:cNvPr id="3" name="TextBox 2">
            <a:extLst>
              <a:ext uri="{FF2B5EF4-FFF2-40B4-BE49-F238E27FC236}">
                <a16:creationId xmlns:a16="http://schemas.microsoft.com/office/drawing/2014/main" id="{76CC5DE6-3D88-60CE-D9DA-D5EA3867E125}"/>
              </a:ext>
            </a:extLst>
          </p:cNvPr>
          <p:cNvSpPr txBox="1"/>
          <p:nvPr/>
        </p:nvSpPr>
        <p:spPr>
          <a:xfrm>
            <a:off x="433742" y="1397304"/>
            <a:ext cx="4162425" cy="430887"/>
          </a:xfrm>
          <a:prstGeom prst="rect">
            <a:avLst/>
          </a:prstGeom>
          <a:noFill/>
        </p:spPr>
        <p:txBody>
          <a:bodyPr wrap="square" rtlCol="0">
            <a:spAutoFit/>
          </a:bodyPr>
          <a:lstStyle/>
          <a:p>
            <a:pPr algn="ctr"/>
            <a:r>
              <a:rPr lang="en-US" sz="2200" b="1" dirty="0">
                <a:solidFill>
                  <a:schemeClr val="bg1"/>
                </a:solidFill>
                <a:latin typeface="Helvetica" panose="020B0604020202020204" pitchFamily="34" charset="0"/>
                <a:cs typeface="Helvetica" panose="020B0604020202020204" pitchFamily="34" charset="0"/>
              </a:rPr>
              <a:t>Objective 3 </a:t>
            </a:r>
          </a:p>
        </p:txBody>
      </p:sp>
      <p:pic>
        <p:nvPicPr>
          <p:cNvPr id="4" name="Picture 3" descr="A blue circle with a hand and a drop of water&#10;&#10;AI-generated content may be incorrect.">
            <a:extLst>
              <a:ext uri="{FF2B5EF4-FFF2-40B4-BE49-F238E27FC236}">
                <a16:creationId xmlns:a16="http://schemas.microsoft.com/office/drawing/2014/main" id="{46331358-45BA-1FF0-A1D1-3810667219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6339" y="1181100"/>
            <a:ext cx="770596" cy="713766"/>
          </a:xfrm>
          <a:prstGeom prst="rect">
            <a:avLst/>
          </a:prstGeom>
        </p:spPr>
      </p:pic>
    </p:spTree>
    <p:extLst>
      <p:ext uri="{BB962C8B-B14F-4D97-AF65-F5344CB8AC3E}">
        <p14:creationId xmlns:p14="http://schemas.microsoft.com/office/powerpoint/2010/main" val="345125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0D53F-AA13-08F2-6450-39E99B14B6FA}"/>
            </a:ext>
          </a:extLst>
        </p:cNvPr>
        <p:cNvGrpSpPr/>
        <p:nvPr/>
      </p:nvGrpSpPr>
      <p:grpSpPr>
        <a:xfrm>
          <a:off x="0" y="0"/>
          <a:ext cx="0" cy="0"/>
          <a:chOff x="0" y="0"/>
          <a:chExt cx="0" cy="0"/>
        </a:xfrm>
      </p:grpSpPr>
      <p:sp>
        <p:nvSpPr>
          <p:cNvPr id="9" name="object 3">
            <a:extLst>
              <a:ext uri="{FF2B5EF4-FFF2-40B4-BE49-F238E27FC236}">
                <a16:creationId xmlns:a16="http://schemas.microsoft.com/office/drawing/2014/main" id="{0AF5F41A-E1FD-88CE-1BDD-4FAA60DB1855}"/>
              </a:ext>
            </a:extLst>
          </p:cNvPr>
          <p:cNvSpPr/>
          <p:nvPr/>
        </p:nvSpPr>
        <p:spPr>
          <a:xfrm>
            <a:off x="18148" y="-609"/>
            <a:ext cx="4993612"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p>
        </p:txBody>
      </p:sp>
      <p:sp>
        <p:nvSpPr>
          <p:cNvPr id="5" name="object 5">
            <a:extLst>
              <a:ext uri="{FF2B5EF4-FFF2-40B4-BE49-F238E27FC236}">
                <a16:creationId xmlns:a16="http://schemas.microsoft.com/office/drawing/2014/main" id="{93C891FF-004C-B774-9CFB-8D6F7D3D7F39}"/>
              </a:ext>
            </a:extLst>
          </p:cNvPr>
          <p:cNvSpPr txBox="1">
            <a:spLocks noGrp="1"/>
          </p:cNvSpPr>
          <p:nvPr>
            <p:ph type="title"/>
          </p:nvPr>
        </p:nvSpPr>
        <p:spPr>
          <a:xfrm>
            <a:off x="254471" y="2316389"/>
            <a:ext cx="4520965" cy="1952779"/>
          </a:xfrm>
          <a:prstGeom prst="rect">
            <a:avLst/>
          </a:prstGeom>
        </p:spPr>
        <p:txBody>
          <a:bodyPr vert="horz" wrap="square" lIns="0" tIns="12700" rIns="0" bIns="0" rtlCol="0" anchor="t">
            <a:spAutoFit/>
          </a:bodyPr>
          <a:lstStyle/>
          <a:p>
            <a:pPr algn="ctr">
              <a:lnSpc>
                <a:spcPct val="107000"/>
              </a:lnSpc>
              <a:spcAft>
                <a:spcPts val="800"/>
              </a:spcAft>
            </a:pPr>
            <a:r>
              <a:rPr lang="en-US" sz="3000" b="1" kern="100" dirty="0">
                <a:effectLst/>
                <a:latin typeface="Helvetica"/>
                <a:ea typeface="Calibri" panose="020F0502020204030204" pitchFamily="34" charset="0"/>
                <a:cs typeface="Times New Roman" panose="02020603050405020304" pitchFamily="18" charset="0"/>
              </a:rPr>
              <a:t>CULTIVATE STRATEGIC PARTNERSHIPS FOR COLLECTCIVE ACTION AND GREATER IMPACT</a:t>
            </a:r>
            <a:endParaRPr lang="en-US" sz="3000" dirty="0">
              <a:latin typeface="Helvetica"/>
              <a:cs typeface="FrutigerLTStd-Bold"/>
            </a:endParaRPr>
          </a:p>
        </p:txBody>
      </p:sp>
      <p:pic>
        <p:nvPicPr>
          <p:cNvPr id="2" name="Google Shape;247;gc8b890c389_1_0">
            <a:extLst>
              <a:ext uri="{FF2B5EF4-FFF2-40B4-BE49-F238E27FC236}">
                <a16:creationId xmlns:a16="http://schemas.microsoft.com/office/drawing/2014/main" id="{D50E04A6-0E62-A5CB-941C-2814B41F7462}"/>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29130" y="-609"/>
            <a:ext cx="6746499" cy="6840238"/>
          </a:xfrm>
          <a:prstGeom prst="rect">
            <a:avLst/>
          </a:prstGeom>
          <a:noFill/>
          <a:ln>
            <a:noFill/>
          </a:ln>
        </p:spPr>
      </p:pic>
      <p:pic>
        <p:nvPicPr>
          <p:cNvPr id="3" name="Picture 2" descr="A blue circle with a hand and a drop of water&#10;&#10;AI-generated content may be incorrect.">
            <a:extLst>
              <a:ext uri="{FF2B5EF4-FFF2-40B4-BE49-F238E27FC236}">
                <a16:creationId xmlns:a16="http://schemas.microsoft.com/office/drawing/2014/main" id="{B56840E0-F1DE-F0CE-EBBC-E58EBA7FB1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6339" y="1181100"/>
            <a:ext cx="770596" cy="713766"/>
          </a:xfrm>
          <a:prstGeom prst="rect">
            <a:avLst/>
          </a:prstGeom>
        </p:spPr>
      </p:pic>
      <p:sp>
        <p:nvSpPr>
          <p:cNvPr id="4" name="TextBox 3">
            <a:extLst>
              <a:ext uri="{FF2B5EF4-FFF2-40B4-BE49-F238E27FC236}">
                <a16:creationId xmlns:a16="http://schemas.microsoft.com/office/drawing/2014/main" id="{A6225E99-D82B-E505-ECA9-20C9E2CA5C84}"/>
              </a:ext>
            </a:extLst>
          </p:cNvPr>
          <p:cNvSpPr txBox="1"/>
          <p:nvPr/>
        </p:nvSpPr>
        <p:spPr>
          <a:xfrm>
            <a:off x="433742" y="1397304"/>
            <a:ext cx="4162425" cy="430887"/>
          </a:xfrm>
          <a:prstGeom prst="rect">
            <a:avLst/>
          </a:prstGeom>
          <a:noFill/>
        </p:spPr>
        <p:txBody>
          <a:bodyPr wrap="square" rtlCol="0">
            <a:spAutoFit/>
          </a:bodyPr>
          <a:lstStyle/>
          <a:p>
            <a:pPr algn="ctr"/>
            <a:r>
              <a:rPr lang="en-US" sz="2200" b="1" dirty="0">
                <a:solidFill>
                  <a:schemeClr val="bg1"/>
                </a:solidFill>
                <a:latin typeface="Helvetica" panose="020B0604020202020204" pitchFamily="34" charset="0"/>
                <a:cs typeface="Helvetica" panose="020B0604020202020204" pitchFamily="34" charset="0"/>
              </a:rPr>
              <a:t>Objective 4</a:t>
            </a:r>
          </a:p>
        </p:txBody>
      </p:sp>
    </p:spTree>
    <p:extLst>
      <p:ext uri="{BB962C8B-B14F-4D97-AF65-F5344CB8AC3E}">
        <p14:creationId xmlns:p14="http://schemas.microsoft.com/office/powerpoint/2010/main" val="122984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5DE353C-8EE8-0563-CF56-D56D0539499E}"/>
              </a:ext>
            </a:extLst>
          </p:cNvPr>
          <p:cNvSpPr/>
          <p:nvPr/>
        </p:nvSpPr>
        <p:spPr>
          <a:xfrm>
            <a:off x="10567792" y="566295"/>
            <a:ext cx="686748" cy="686748"/>
          </a:xfrm>
          <a:prstGeom prst="ellipse">
            <a:avLst/>
          </a:prstGeom>
          <a:solidFill>
            <a:srgbClr val="E029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7293545-B800-7399-FC77-8C1CD3E01969}"/>
              </a:ext>
            </a:extLst>
          </p:cNvPr>
          <p:cNvSpPr/>
          <p:nvPr/>
        </p:nvSpPr>
        <p:spPr>
          <a:xfrm>
            <a:off x="9755334" y="-118457"/>
            <a:ext cx="812458" cy="812458"/>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245BD33-104B-67CC-2FBA-71C0AB814B45}"/>
              </a:ext>
            </a:extLst>
          </p:cNvPr>
          <p:cNvSpPr/>
          <p:nvPr/>
        </p:nvSpPr>
        <p:spPr>
          <a:xfrm>
            <a:off x="10933098" y="-1200153"/>
            <a:ext cx="1872469" cy="187246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D55783C-98EC-B2A8-E3F6-5E655FA961C6}"/>
              </a:ext>
            </a:extLst>
          </p:cNvPr>
          <p:cNvSpPr/>
          <p:nvPr/>
        </p:nvSpPr>
        <p:spPr>
          <a:xfrm>
            <a:off x="8492256" y="138373"/>
            <a:ext cx="1158970" cy="1158970"/>
          </a:xfrm>
          <a:prstGeom prst="ellipse">
            <a:avLst/>
          </a:prstGeom>
          <a:solidFill>
            <a:srgbClr val="FF7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B28166B-C4F7-CC22-5DAE-0A6D48785A2F}"/>
              </a:ext>
            </a:extLst>
          </p:cNvPr>
          <p:cNvSpPr/>
          <p:nvPr/>
        </p:nvSpPr>
        <p:spPr>
          <a:xfrm>
            <a:off x="7983502" y="-215165"/>
            <a:ext cx="589280" cy="589280"/>
          </a:xfrm>
          <a:prstGeom prst="ellipse">
            <a:avLst/>
          </a:prstGeom>
          <a:solidFill>
            <a:srgbClr val="1745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3">
            <a:extLst>
              <a:ext uri="{FF2B5EF4-FFF2-40B4-BE49-F238E27FC236}">
                <a16:creationId xmlns:a16="http://schemas.microsoft.com/office/drawing/2014/main" id="{61E07ED0-78DF-F7BF-E3D0-ACE687A0C70D}"/>
              </a:ext>
            </a:extLst>
          </p:cNvPr>
          <p:cNvSpPr>
            <a:spLocks/>
          </p:cNvSpPr>
          <p:nvPr/>
        </p:nvSpPr>
        <p:spPr>
          <a:xfrm rot="10800000">
            <a:off x="0" y="-49946"/>
            <a:ext cx="12189460" cy="1636311"/>
          </a:xfrm>
          <a:custGeom>
            <a:avLst/>
            <a:gdLst/>
            <a:ahLst/>
            <a:cxnLst/>
            <a:rect l="l" t="t" r="r" b="b"/>
            <a:pathLst>
              <a:path w="12189460" h="6858000">
                <a:moveTo>
                  <a:pt x="12188952" y="0"/>
                </a:moveTo>
                <a:lnTo>
                  <a:pt x="0" y="0"/>
                </a:lnTo>
                <a:lnTo>
                  <a:pt x="0" y="6858000"/>
                </a:lnTo>
                <a:lnTo>
                  <a:pt x="12188952" y="6858000"/>
                </a:lnTo>
                <a:lnTo>
                  <a:pt x="12188952" y="0"/>
                </a:lnTo>
                <a:close/>
              </a:path>
            </a:pathLst>
          </a:custGeom>
          <a:gradFill>
            <a:gsLst>
              <a:gs pos="100000">
                <a:srgbClr val="00A2E0">
                  <a:alpha val="61918"/>
                </a:srgbClr>
              </a:gs>
              <a:gs pos="17000">
                <a:srgbClr val="17458F"/>
              </a:gs>
            </a:gsLst>
            <a:lin ang="7800000" scaled="0"/>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p>
        </p:txBody>
      </p:sp>
      <p:pic>
        <p:nvPicPr>
          <p:cNvPr id="4098" name="Picture 2" descr="A qr code with different text&#10;&#10;AI-generated content may be incorrect.">
            <a:extLst>
              <a:ext uri="{FF2B5EF4-FFF2-40B4-BE49-F238E27FC236}">
                <a16:creationId xmlns:a16="http://schemas.microsoft.com/office/drawing/2014/main" id="{2D9526D1-08E4-EE92-AA30-B0D974A38D8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14241" y="1930370"/>
            <a:ext cx="4966701" cy="49276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DFDE1349-3EEE-5210-3A3F-E1436DACD0E4}"/>
              </a:ext>
            </a:extLst>
          </p:cNvPr>
          <p:cNvPicPr>
            <a:picLocks noChangeAspect="1"/>
          </p:cNvPicPr>
          <p:nvPr/>
        </p:nvPicPr>
        <p:blipFill>
          <a:blip r:embed="rId4"/>
          <a:stretch>
            <a:fillRect/>
          </a:stretch>
        </p:blipFill>
        <p:spPr>
          <a:xfrm>
            <a:off x="397654" y="287524"/>
            <a:ext cx="5047614" cy="628295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5E47E07E-257E-1499-C4A5-6562922907AD}"/>
              </a:ext>
            </a:extLst>
          </p:cNvPr>
          <p:cNvSpPr/>
          <p:nvPr/>
        </p:nvSpPr>
        <p:spPr>
          <a:xfrm rot="10800000">
            <a:off x="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gradFill>
            <a:gsLst>
              <a:gs pos="100000">
                <a:schemeClr val="accent5">
                  <a:lumMod val="60000"/>
                  <a:lumOff val="40000"/>
                </a:schemeClr>
              </a:gs>
              <a:gs pos="17000">
                <a:srgbClr val="0070C0"/>
              </a:gs>
            </a:gsLst>
            <a:lin ang="7800000" scaled="0"/>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dirty="0"/>
          </a:p>
        </p:txBody>
      </p:sp>
      <p:pic>
        <p:nvPicPr>
          <p:cNvPr id="7" name="object 7"/>
          <p:cNvPicPr/>
          <p:nvPr/>
        </p:nvPicPr>
        <p:blipFill>
          <a:blip r:embed="rId3" cstate="screen">
            <a:extLst>
              <a:ext uri="{28A0092B-C50C-407E-A947-70E740481C1C}">
                <a14:useLocalDpi xmlns:a14="http://schemas.microsoft.com/office/drawing/2010/main"/>
              </a:ext>
            </a:extLst>
          </a:blip>
          <a:stretch>
            <a:fillRect/>
          </a:stretch>
        </p:blipFill>
        <p:spPr>
          <a:xfrm>
            <a:off x="10315127" y="1594405"/>
            <a:ext cx="73006" cy="187614"/>
          </a:xfrm>
          <a:prstGeom prst="rect">
            <a:avLst/>
          </a:prstGeom>
        </p:spPr>
      </p:pic>
      <p:sp>
        <p:nvSpPr>
          <p:cNvPr id="23" name="object 17">
            <a:extLst>
              <a:ext uri="{FF2B5EF4-FFF2-40B4-BE49-F238E27FC236}">
                <a16:creationId xmlns:a16="http://schemas.microsoft.com/office/drawing/2014/main" id="{2639AD68-E8B0-5EF6-445C-B5EF41073E66}"/>
              </a:ext>
            </a:extLst>
          </p:cNvPr>
          <p:cNvSpPr txBox="1">
            <a:spLocks noGrp="1"/>
          </p:cNvSpPr>
          <p:nvPr>
            <p:ph type="title"/>
          </p:nvPr>
        </p:nvSpPr>
        <p:spPr>
          <a:xfrm>
            <a:off x="1407381" y="2070528"/>
            <a:ext cx="5194300" cy="987450"/>
          </a:xfrm>
          <a:prstGeom prst="rect">
            <a:avLst/>
          </a:prstGeom>
        </p:spPr>
        <p:txBody>
          <a:bodyPr vert="horz" wrap="square" lIns="0" tIns="317500" rIns="0" bIns="0" rtlCol="0">
            <a:spAutoFit/>
          </a:bodyPr>
          <a:lstStyle/>
          <a:p>
            <a:pPr marL="12700" marR="5080">
              <a:lnSpc>
                <a:spcPct val="71400"/>
              </a:lnSpc>
              <a:spcBef>
                <a:spcPts val="2500"/>
              </a:spcBef>
            </a:pPr>
            <a:r>
              <a:rPr lang="en-US" sz="6000" spc="-10" dirty="0">
                <a:latin typeface="Helvetica" pitchFamily="2" charset="0"/>
              </a:rPr>
              <a:t>QUESTIONS?</a:t>
            </a:r>
            <a:endParaRPr sz="6000" dirty="0">
              <a:latin typeface="Helvetica" pitchFamily="2" charset="0"/>
            </a:endParaRPr>
          </a:p>
        </p:txBody>
      </p:sp>
      <p:sp>
        <p:nvSpPr>
          <p:cNvPr id="5" name="Oval 4">
            <a:extLst>
              <a:ext uri="{FF2B5EF4-FFF2-40B4-BE49-F238E27FC236}">
                <a16:creationId xmlns:a16="http://schemas.microsoft.com/office/drawing/2014/main" id="{6FDF8637-776E-4A2E-7396-DB80C3699DAB}"/>
              </a:ext>
            </a:extLst>
          </p:cNvPr>
          <p:cNvSpPr/>
          <p:nvPr/>
        </p:nvSpPr>
        <p:spPr>
          <a:xfrm>
            <a:off x="10292628" y="1591630"/>
            <a:ext cx="935567" cy="935567"/>
          </a:xfrm>
          <a:prstGeom prst="ellipse">
            <a:avLst/>
          </a:prstGeom>
          <a:solidFill>
            <a:srgbClr val="E029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9D4B1DC-D4F0-5958-A3B8-0379B0F06694}"/>
              </a:ext>
            </a:extLst>
          </p:cNvPr>
          <p:cNvSpPr/>
          <p:nvPr/>
        </p:nvSpPr>
        <p:spPr>
          <a:xfrm>
            <a:off x="10981245" y="-253161"/>
            <a:ext cx="1479613" cy="1479613"/>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70E0376-560F-6674-FB85-EAE199071975}"/>
              </a:ext>
            </a:extLst>
          </p:cNvPr>
          <p:cNvSpPr/>
          <p:nvPr/>
        </p:nvSpPr>
        <p:spPr>
          <a:xfrm>
            <a:off x="8980612" y="0"/>
            <a:ext cx="1776918" cy="1776918"/>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CD70267-DEE2-65E7-29B9-F240367B4A9D}"/>
              </a:ext>
            </a:extLst>
          </p:cNvPr>
          <p:cNvSpPr/>
          <p:nvPr/>
        </p:nvSpPr>
        <p:spPr>
          <a:xfrm>
            <a:off x="11305187" y="2268067"/>
            <a:ext cx="1155671" cy="1155671"/>
          </a:xfrm>
          <a:prstGeom prst="ellipse">
            <a:avLst/>
          </a:prstGeom>
          <a:solidFill>
            <a:srgbClr val="1745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8733D3A-BD97-CA0D-A180-F7B2A272F8FB}"/>
              </a:ext>
            </a:extLst>
          </p:cNvPr>
          <p:cNvSpPr/>
          <p:nvPr/>
        </p:nvSpPr>
        <p:spPr>
          <a:xfrm>
            <a:off x="9426152" y="2683692"/>
            <a:ext cx="1424392" cy="1424392"/>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15C65E7-AAE3-C64B-2D82-62B0F2F01137}"/>
              </a:ext>
            </a:extLst>
          </p:cNvPr>
          <p:cNvSpPr/>
          <p:nvPr/>
        </p:nvSpPr>
        <p:spPr>
          <a:xfrm>
            <a:off x="6386406" y="5010035"/>
            <a:ext cx="2599423" cy="2599423"/>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69D9D2E-1382-8E2F-CF86-70E4602B426A}"/>
              </a:ext>
            </a:extLst>
          </p:cNvPr>
          <p:cNvSpPr/>
          <p:nvPr/>
        </p:nvSpPr>
        <p:spPr>
          <a:xfrm>
            <a:off x="9272973" y="4788735"/>
            <a:ext cx="2134788" cy="2105622"/>
          </a:xfrm>
          <a:prstGeom prst="ellipse">
            <a:avLst/>
          </a:prstGeom>
          <a:solidFill>
            <a:srgbClr val="00A2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AAD7193-5561-6B68-1B57-19E5CB367121}"/>
              </a:ext>
            </a:extLst>
          </p:cNvPr>
          <p:cNvSpPr/>
          <p:nvPr/>
        </p:nvSpPr>
        <p:spPr>
          <a:xfrm>
            <a:off x="7601090" y="1496016"/>
            <a:ext cx="1624291" cy="1624291"/>
          </a:xfrm>
          <a:prstGeom prst="ellipse">
            <a:avLst/>
          </a:prstGeom>
          <a:solidFill>
            <a:srgbClr val="FF7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DE127A9-71B6-D4A9-C8A3-3A8F27E44C11}"/>
              </a:ext>
            </a:extLst>
          </p:cNvPr>
          <p:cNvSpPr/>
          <p:nvPr/>
        </p:nvSpPr>
        <p:spPr>
          <a:xfrm>
            <a:off x="7637985" y="3443945"/>
            <a:ext cx="1021026" cy="1021026"/>
          </a:xfrm>
          <a:prstGeom prst="ellipse">
            <a:avLst/>
          </a:prstGeom>
          <a:solidFill>
            <a:srgbClr val="1745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D9B2B79-5A85-B8B0-057D-51C7BEA6A494}"/>
              </a:ext>
            </a:extLst>
          </p:cNvPr>
          <p:cNvSpPr/>
          <p:nvPr/>
        </p:nvSpPr>
        <p:spPr>
          <a:xfrm>
            <a:off x="8993032" y="4324446"/>
            <a:ext cx="542306" cy="542306"/>
          </a:xfrm>
          <a:prstGeom prst="ellipse">
            <a:avLst/>
          </a:prstGeom>
          <a:solidFill>
            <a:srgbClr val="E029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FE671B2-2E03-3302-8E27-1D8295A25592}"/>
              </a:ext>
            </a:extLst>
          </p:cNvPr>
          <p:cNvSpPr/>
          <p:nvPr/>
        </p:nvSpPr>
        <p:spPr>
          <a:xfrm>
            <a:off x="11135397" y="3599050"/>
            <a:ext cx="1744403" cy="1744403"/>
          </a:xfrm>
          <a:prstGeom prst="ellipse">
            <a:avLst/>
          </a:prstGeom>
          <a:solidFill>
            <a:srgbClr val="FF7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e circle with a hand and a drop of water&#10;&#10;AI-generated content may be incorrect.">
            <a:extLst>
              <a:ext uri="{FF2B5EF4-FFF2-40B4-BE49-F238E27FC236}">
                <a16:creationId xmlns:a16="http://schemas.microsoft.com/office/drawing/2014/main" id="{D26AB608-FF43-573D-335E-74276CBEED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6941" y="1591629"/>
            <a:ext cx="1525495" cy="1412994"/>
          </a:xfrm>
          <a:prstGeom prst="rect">
            <a:avLst/>
          </a:prstGeom>
        </p:spPr>
      </p:pic>
      <p:pic>
        <p:nvPicPr>
          <p:cNvPr id="3" name="Picture 2" descr="A blue circle with a hand and a drop of water&#10;&#10;AI-generated content may be incorrect.">
            <a:extLst>
              <a:ext uri="{FF2B5EF4-FFF2-40B4-BE49-F238E27FC236}">
                <a16:creationId xmlns:a16="http://schemas.microsoft.com/office/drawing/2014/main" id="{83BF339B-70F2-3191-24E3-042DAA23A5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36870" y="2770418"/>
            <a:ext cx="1300072" cy="1204195"/>
          </a:xfrm>
          <a:prstGeom prst="rect">
            <a:avLst/>
          </a:prstGeom>
        </p:spPr>
      </p:pic>
      <p:pic>
        <p:nvPicPr>
          <p:cNvPr id="6" name="Picture 5" descr="A blue circle with a hand and a drop of water&#10;&#10;AI-generated content may be incorrect.">
            <a:extLst>
              <a:ext uri="{FF2B5EF4-FFF2-40B4-BE49-F238E27FC236}">
                <a16:creationId xmlns:a16="http://schemas.microsoft.com/office/drawing/2014/main" id="{622ED3D3-6864-26A8-F4B1-5F6E16E60D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56109" y="75604"/>
            <a:ext cx="1701421" cy="1575946"/>
          </a:xfrm>
          <a:prstGeom prst="rect">
            <a:avLst/>
          </a:prstGeom>
        </p:spPr>
      </p:pic>
      <p:pic>
        <p:nvPicPr>
          <p:cNvPr id="19" name="Picture 18" descr="A blue circle with a hand and a drop of water&#10;&#10;AI-generated content may be incorrect.">
            <a:extLst>
              <a:ext uri="{FF2B5EF4-FFF2-40B4-BE49-F238E27FC236}">
                <a16:creationId xmlns:a16="http://schemas.microsoft.com/office/drawing/2014/main" id="{86B3CFDB-BFF1-AED6-CFA3-3BA8F148DE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05168" y="3509748"/>
            <a:ext cx="930980" cy="862323"/>
          </a:xfrm>
          <a:prstGeom prst="rect">
            <a:avLst/>
          </a:prstGeom>
        </p:spPr>
      </p:pic>
      <p:pic>
        <p:nvPicPr>
          <p:cNvPr id="20" name="Picture 19" descr="A blue circle with a hand and a drop of water&#10;&#10;AI-generated content may be incorrect.">
            <a:extLst>
              <a:ext uri="{FF2B5EF4-FFF2-40B4-BE49-F238E27FC236}">
                <a16:creationId xmlns:a16="http://schemas.microsoft.com/office/drawing/2014/main" id="{5F1F6FE4-38C0-28C0-9565-940EB6E7DA8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67371" y="5111261"/>
            <a:ext cx="2475594" cy="2293026"/>
          </a:xfrm>
          <a:prstGeom prst="rect">
            <a:avLst/>
          </a:prstGeom>
        </p:spPr>
      </p:pic>
      <p:pic>
        <p:nvPicPr>
          <p:cNvPr id="21" name="Picture 20" descr="A blue circle with a hand and a drop of water&#10;&#10;AI-generated content may be incorrect.">
            <a:extLst>
              <a:ext uri="{FF2B5EF4-FFF2-40B4-BE49-F238E27FC236}">
                <a16:creationId xmlns:a16="http://schemas.microsoft.com/office/drawing/2014/main" id="{58418233-DC0D-F795-D3CA-8BEB5C28DA2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40753" y="4854163"/>
            <a:ext cx="2092040" cy="1937758"/>
          </a:xfrm>
          <a:prstGeom prst="rect">
            <a:avLst/>
          </a:prstGeom>
        </p:spPr>
      </p:pic>
      <p:pic>
        <p:nvPicPr>
          <p:cNvPr id="22" name="Picture 21" descr="A blue circle with a hand and a drop of water&#10;&#10;AI-generated content may be incorrect.">
            <a:extLst>
              <a:ext uri="{FF2B5EF4-FFF2-40B4-BE49-F238E27FC236}">
                <a16:creationId xmlns:a16="http://schemas.microsoft.com/office/drawing/2014/main" id="{6CE5D87A-4F1B-1B75-170D-25180E8CF6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165048" y="3654858"/>
            <a:ext cx="1730567" cy="1602942"/>
          </a:xfrm>
          <a:prstGeom prst="rect">
            <a:avLst/>
          </a:prstGeom>
        </p:spPr>
      </p:pic>
      <p:pic>
        <p:nvPicPr>
          <p:cNvPr id="24" name="Picture 23" descr="A blue circle with a hand and a drop of water&#10;&#10;AI-generated content may be incorrect.">
            <a:extLst>
              <a:ext uri="{FF2B5EF4-FFF2-40B4-BE49-F238E27FC236}">
                <a16:creationId xmlns:a16="http://schemas.microsoft.com/office/drawing/2014/main" id="{CE6D3F66-167A-D67E-C95C-929DE76326F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386623" y="2329663"/>
            <a:ext cx="1045660" cy="968546"/>
          </a:xfrm>
          <a:prstGeom prst="rect">
            <a:avLst/>
          </a:prstGeom>
        </p:spPr>
      </p:pic>
      <p:pic>
        <p:nvPicPr>
          <p:cNvPr id="25" name="Picture 24" descr="A blue circle with a hand and a drop of water&#10;&#10;AI-generated content may be incorrect.">
            <a:extLst>
              <a:ext uri="{FF2B5EF4-FFF2-40B4-BE49-F238E27FC236}">
                <a16:creationId xmlns:a16="http://schemas.microsoft.com/office/drawing/2014/main" id="{D33F2E79-D3A9-3893-1FE1-4C2ECA52C7C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022122" y="-197963"/>
            <a:ext cx="1437445" cy="1331437"/>
          </a:xfrm>
          <a:prstGeom prst="rect">
            <a:avLst/>
          </a:prstGeom>
        </p:spPr>
      </p:pic>
      <p:pic>
        <p:nvPicPr>
          <p:cNvPr id="26" name="Picture 25" descr="A blue circle with a hand and a drop of water&#10;&#10;AI-generated content may be incorrect.">
            <a:extLst>
              <a:ext uri="{FF2B5EF4-FFF2-40B4-BE49-F238E27FC236}">
                <a16:creationId xmlns:a16="http://schemas.microsoft.com/office/drawing/2014/main" id="{31546F75-FE89-2473-9413-68697265918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316301" y="1607151"/>
            <a:ext cx="935567" cy="866571"/>
          </a:xfrm>
          <a:prstGeom prst="rect">
            <a:avLst/>
          </a:prstGeom>
        </p:spPr>
      </p:pic>
      <p:pic>
        <p:nvPicPr>
          <p:cNvPr id="27" name="Picture 26" descr="A blue circle with a hand and a drop of water&#10;&#10;AI-generated content may be incorrect.">
            <a:extLst>
              <a:ext uri="{FF2B5EF4-FFF2-40B4-BE49-F238E27FC236}">
                <a16:creationId xmlns:a16="http://schemas.microsoft.com/office/drawing/2014/main" id="{EEC0E099-9FE3-AE74-DA85-162ED583B22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037509" y="4360721"/>
            <a:ext cx="464909" cy="430623"/>
          </a:xfrm>
          <a:prstGeom prst="rect">
            <a:avLst/>
          </a:prstGeom>
        </p:spPr>
      </p:pic>
      <p:sp>
        <p:nvSpPr>
          <p:cNvPr id="18" name="TextBox 17">
            <a:extLst>
              <a:ext uri="{FF2B5EF4-FFF2-40B4-BE49-F238E27FC236}">
                <a16:creationId xmlns:a16="http://schemas.microsoft.com/office/drawing/2014/main" id="{46AA3285-3C7E-C9E8-624E-6D7023854312}"/>
              </a:ext>
            </a:extLst>
          </p:cNvPr>
          <p:cNvSpPr txBox="1"/>
          <p:nvPr/>
        </p:nvSpPr>
        <p:spPr>
          <a:xfrm>
            <a:off x="1094509" y="5160860"/>
            <a:ext cx="5717018" cy="646331"/>
          </a:xfrm>
          <a:prstGeom prst="rect">
            <a:avLst/>
          </a:prstGeom>
          <a:noFill/>
        </p:spPr>
        <p:txBody>
          <a:bodyPr wrap="square" rtlCol="0">
            <a:spAutoFit/>
          </a:bodyPr>
          <a:lstStyle/>
          <a:p>
            <a:pPr algn="ctr"/>
            <a:r>
              <a:rPr lang="en-US" sz="1800" b="1" spc="-35" dirty="0">
                <a:solidFill>
                  <a:srgbClr val="FFFFFF"/>
                </a:solidFill>
                <a:latin typeface="Helvetica"/>
                <a:cs typeface="FrutigerLTStd-Roman"/>
              </a:rPr>
              <a:t>Erica Gwynn, Area of Focus Manager, WASH</a:t>
            </a:r>
          </a:p>
          <a:p>
            <a:pPr algn="ctr"/>
            <a:r>
              <a:rPr lang="en-US" b="1" spc="-35" dirty="0">
                <a:solidFill>
                  <a:srgbClr val="FFFFFF"/>
                </a:solidFill>
                <a:latin typeface="Helvetica"/>
                <a:cs typeface="FrutigerLTStd-Roman"/>
              </a:rPr>
              <a:t>e</a:t>
            </a:r>
            <a:r>
              <a:rPr lang="en-US" sz="1800" b="1" spc="-35" dirty="0">
                <a:solidFill>
                  <a:srgbClr val="FFFFFF"/>
                </a:solidFill>
                <a:latin typeface="Helvetica"/>
                <a:cs typeface="FrutigerLTStd-Roman"/>
              </a:rPr>
              <a:t>rica.gwynn@rotary.org</a:t>
            </a:r>
          </a:p>
        </p:txBody>
      </p:sp>
    </p:spTree>
    <p:extLst>
      <p:ext uri="{BB962C8B-B14F-4D97-AF65-F5344CB8AC3E}">
        <p14:creationId xmlns:p14="http://schemas.microsoft.com/office/powerpoint/2010/main" val="2250267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540" y="5043712"/>
            <a:ext cx="12189460" cy="1814287"/>
          </a:xfrm>
          <a:custGeom>
            <a:avLst/>
            <a:gdLst/>
            <a:ahLst/>
            <a:cxnLst/>
            <a:rect l="l" t="t" r="r" b="b"/>
            <a:pathLst>
              <a:path w="12189460" h="2211070">
                <a:moveTo>
                  <a:pt x="0" y="2210574"/>
                </a:moveTo>
                <a:lnTo>
                  <a:pt x="12188952" y="2210574"/>
                </a:lnTo>
                <a:lnTo>
                  <a:pt x="12188952" y="0"/>
                </a:lnTo>
                <a:lnTo>
                  <a:pt x="0" y="0"/>
                </a:lnTo>
                <a:lnTo>
                  <a:pt x="0" y="2210574"/>
                </a:lnTo>
                <a:close/>
              </a:path>
            </a:pathLst>
          </a:custGeom>
          <a:solidFill>
            <a:srgbClr val="00A2E0">
              <a:alpha val="89856"/>
            </a:srgbClr>
          </a:solidFill>
        </p:spPr>
        <p:txBody>
          <a:bodyPr wrap="square" lIns="0" tIns="0" rIns="0" bIns="0" rtlCol="0"/>
          <a:lstStyle/>
          <a:p>
            <a:endParaRPr/>
          </a:p>
        </p:txBody>
      </p:sp>
      <p:sp>
        <p:nvSpPr>
          <p:cNvPr id="14" name="object 9">
            <a:extLst>
              <a:ext uri="{FF2B5EF4-FFF2-40B4-BE49-F238E27FC236}">
                <a16:creationId xmlns:a16="http://schemas.microsoft.com/office/drawing/2014/main" id="{51F81D1D-685F-2E9A-C67B-0628E391FDF0}"/>
              </a:ext>
            </a:extLst>
          </p:cNvPr>
          <p:cNvSpPr txBox="1"/>
          <p:nvPr/>
        </p:nvSpPr>
        <p:spPr>
          <a:xfrm>
            <a:off x="914400" y="5314613"/>
            <a:ext cx="6464808" cy="936154"/>
          </a:xfrm>
          <a:prstGeom prst="rect">
            <a:avLst/>
          </a:prstGeom>
        </p:spPr>
        <p:txBody>
          <a:bodyPr vert="horz" wrap="square" lIns="0" tIns="12700" rIns="0" bIns="0" rtlCol="0" anchor="t">
            <a:spAutoFit/>
          </a:bodyPr>
          <a:lstStyle/>
          <a:p>
            <a:pPr marL="12700" marR="5080">
              <a:lnSpc>
                <a:spcPct val="100000"/>
              </a:lnSpc>
              <a:spcBef>
                <a:spcPts val="100"/>
              </a:spcBef>
            </a:pPr>
            <a:r>
              <a:rPr lang="en-US" sz="3000" b="1" spc="-35" dirty="0">
                <a:solidFill>
                  <a:srgbClr val="FFFFFF"/>
                </a:solidFill>
                <a:latin typeface="Helvetica"/>
                <a:cs typeface="FrutigerLTStd-Roman"/>
              </a:rPr>
              <a:t>THANK YOU!  </a:t>
            </a:r>
            <a:br>
              <a:rPr lang="en-US" sz="3000" b="1" spc="-35" dirty="0">
                <a:solidFill>
                  <a:srgbClr val="FFFFFF"/>
                </a:solidFill>
                <a:latin typeface="Helvetica"/>
                <a:cs typeface="FrutigerLTStd-Roman"/>
              </a:rPr>
            </a:br>
            <a:r>
              <a:rPr lang="en-US" sz="3000" b="1" spc="-35" dirty="0">
                <a:solidFill>
                  <a:srgbClr val="FFFFFF"/>
                </a:solidFill>
                <a:latin typeface="Helvetica"/>
                <a:cs typeface="FrutigerLTStd-Roman"/>
              </a:rPr>
              <a:t>ERICA.GWYNN@ROTARY.ORG</a:t>
            </a:r>
          </a:p>
        </p:txBody>
      </p:sp>
      <p:sp>
        <p:nvSpPr>
          <p:cNvPr id="7" name="TextBox 6">
            <a:extLst>
              <a:ext uri="{FF2B5EF4-FFF2-40B4-BE49-F238E27FC236}">
                <a16:creationId xmlns:a16="http://schemas.microsoft.com/office/drawing/2014/main" id="{2C2F9BDF-584B-1A2C-D6AA-5600F0E4438A}"/>
              </a:ext>
            </a:extLst>
          </p:cNvPr>
          <p:cNvSpPr txBox="1"/>
          <p:nvPr/>
        </p:nvSpPr>
        <p:spPr>
          <a:xfrm>
            <a:off x="10149839" y="4643601"/>
            <a:ext cx="204216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Photo: N. Clayton</a:t>
            </a:r>
          </a:p>
        </p:txBody>
      </p:sp>
      <p:sp>
        <p:nvSpPr>
          <p:cNvPr id="2" name="TextBox 1">
            <a:extLst>
              <a:ext uri="{FF2B5EF4-FFF2-40B4-BE49-F238E27FC236}">
                <a16:creationId xmlns:a16="http://schemas.microsoft.com/office/drawing/2014/main" id="{D5407BFF-CDE6-AB42-A41C-21D0D0520835}"/>
              </a:ext>
            </a:extLst>
          </p:cNvPr>
          <p:cNvSpPr txBox="1"/>
          <p:nvPr/>
        </p:nvSpPr>
        <p:spPr>
          <a:xfrm>
            <a:off x="103909" y="443345"/>
            <a:ext cx="11984182" cy="1200329"/>
          </a:xfrm>
          <a:prstGeom prst="rect">
            <a:avLst/>
          </a:prstGeom>
          <a:noFill/>
        </p:spPr>
        <p:txBody>
          <a:bodyPr wrap="square" rtlCol="0">
            <a:spAutoFit/>
          </a:bodyPr>
          <a:lstStyle/>
          <a:p>
            <a:pPr algn="ctr"/>
            <a:r>
              <a:rPr lang="en-US" sz="3600" dirty="0">
                <a:solidFill>
                  <a:srgbClr val="0070C0"/>
                </a:solidFill>
                <a:latin typeface="Helvetica" panose="020B0604020202020204" pitchFamily="34" charset="0"/>
                <a:cs typeface="Helvetica" panose="020B0604020202020204" pitchFamily="34" charset="0"/>
              </a:rPr>
              <a:t>CONNECT TO YOUR LOCAL ROTARY WASH NETWORK 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DEB7CD-B308-C7E8-CA5A-21C0CC8604CF}"/>
              </a:ext>
            </a:extLst>
          </p:cNvPr>
          <p:cNvPicPr>
            <a:picLocks noChangeAspect="1"/>
          </p:cNvPicPr>
          <p:nvPr/>
        </p:nvPicPr>
        <p:blipFill>
          <a:blip r:embed="rId3"/>
          <a:stretch>
            <a:fillRect/>
          </a:stretch>
        </p:blipFill>
        <p:spPr>
          <a:xfrm>
            <a:off x="1885950" y="252075"/>
            <a:ext cx="8667750" cy="6353849"/>
          </a:xfrm>
          <a:prstGeom prst="rect">
            <a:avLst/>
          </a:prstGeom>
        </p:spPr>
      </p:pic>
    </p:spTree>
    <p:extLst>
      <p:ext uri="{BB962C8B-B14F-4D97-AF65-F5344CB8AC3E}">
        <p14:creationId xmlns:p14="http://schemas.microsoft.com/office/powerpoint/2010/main" val="22843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09CCBA-0BD1-AF02-5CBD-408F74ADC88E}"/>
              </a:ext>
            </a:extLst>
          </p:cNvPr>
          <p:cNvPicPr>
            <a:picLocks noChangeAspect="1"/>
          </p:cNvPicPr>
          <p:nvPr/>
        </p:nvPicPr>
        <p:blipFill>
          <a:blip r:embed="rId3"/>
          <a:stretch>
            <a:fillRect/>
          </a:stretch>
        </p:blipFill>
        <p:spPr>
          <a:xfrm>
            <a:off x="588414" y="1028700"/>
            <a:ext cx="10860756" cy="4648225"/>
          </a:xfrm>
          <a:prstGeom prst="rect">
            <a:avLst/>
          </a:prstGeom>
        </p:spPr>
      </p:pic>
    </p:spTree>
    <p:extLst>
      <p:ext uri="{BB962C8B-B14F-4D97-AF65-F5344CB8AC3E}">
        <p14:creationId xmlns:p14="http://schemas.microsoft.com/office/powerpoint/2010/main" val="157931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imate change: Extreme water stress affects a quarter of ...">
            <a:extLst>
              <a:ext uri="{FF2B5EF4-FFF2-40B4-BE49-F238E27FC236}">
                <a16:creationId xmlns:a16="http://schemas.microsoft.com/office/drawing/2014/main" id="{095F1D6B-C197-1E23-21FC-0EE705D13762}"/>
              </a:ext>
            </a:extLst>
          </p:cNvPr>
          <p:cNvPicPr>
            <a:picLocks noChangeAspect="1" noChangeArrowheads="1"/>
          </p:cNvPicPr>
          <p:nvPr/>
        </p:nvPicPr>
        <p:blipFill>
          <a:blip r:embed="rId3" cstate="screen">
            <a:alphaModFix/>
            <a:extLst>
              <a:ext uri="{28A0092B-C50C-407E-A947-70E740481C1C}">
                <a14:useLocalDpi xmlns:a14="http://schemas.microsoft.com/office/drawing/2010/main"/>
              </a:ext>
            </a:extLst>
          </a:blip>
          <a:srcRect/>
          <a:stretch>
            <a:fillRect/>
          </a:stretch>
        </p:blipFill>
        <p:spPr bwMode="auto">
          <a:xfrm>
            <a:off x="0" y="-95250"/>
            <a:ext cx="12192000" cy="6953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474856F-5DA2-141C-E9FF-C5C93400F3B4}"/>
              </a:ext>
            </a:extLst>
          </p:cNvPr>
          <p:cNvPicPr>
            <a:picLocks noChangeAspect="1"/>
          </p:cNvPicPr>
          <p:nvPr/>
        </p:nvPicPr>
        <p:blipFill>
          <a:blip r:embed="rId4">
            <a:alphaModFix/>
          </a:blip>
          <a:stretch>
            <a:fillRect/>
          </a:stretch>
        </p:blipFill>
        <p:spPr>
          <a:xfrm>
            <a:off x="5991166" y="-95250"/>
            <a:ext cx="6200834" cy="6953250"/>
          </a:xfrm>
          <a:prstGeom prst="rect">
            <a:avLst/>
          </a:prstGeom>
        </p:spPr>
      </p:pic>
    </p:spTree>
    <p:extLst>
      <p:ext uri="{BB962C8B-B14F-4D97-AF65-F5344CB8AC3E}">
        <p14:creationId xmlns:p14="http://schemas.microsoft.com/office/powerpoint/2010/main" val="3856233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1F5DA-54DC-3A1F-1DC0-79998B688EAB}"/>
            </a:ext>
          </a:extLst>
        </p:cNvPr>
        <p:cNvGrpSpPr/>
        <p:nvPr/>
      </p:nvGrpSpPr>
      <p:grpSpPr>
        <a:xfrm>
          <a:off x="0" y="0"/>
          <a:ext cx="0" cy="0"/>
          <a:chOff x="0" y="0"/>
          <a:chExt cx="0" cy="0"/>
        </a:xfrm>
      </p:grpSpPr>
      <p:sp>
        <p:nvSpPr>
          <p:cNvPr id="2" name="object 3">
            <a:extLst>
              <a:ext uri="{FF2B5EF4-FFF2-40B4-BE49-F238E27FC236}">
                <a16:creationId xmlns:a16="http://schemas.microsoft.com/office/drawing/2014/main" id="{1E3DA5E9-0086-E81D-77CB-EE8A4C135488}"/>
              </a:ext>
            </a:extLst>
          </p:cNvPr>
          <p:cNvSpPr/>
          <p:nvPr/>
        </p:nvSpPr>
        <p:spPr>
          <a:xfrm rot="10800000">
            <a:off x="-152400" y="0"/>
            <a:ext cx="1234440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gradFill>
            <a:gsLst>
              <a:gs pos="88000">
                <a:schemeClr val="accent5">
                  <a:lumMod val="60000"/>
                  <a:lumOff val="40000"/>
                </a:schemeClr>
              </a:gs>
              <a:gs pos="40000">
                <a:srgbClr val="17458F"/>
              </a:gs>
            </a:gsLst>
            <a:lin ang="7800000" scaled="0"/>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p>
        </p:txBody>
      </p:sp>
      <p:sp>
        <p:nvSpPr>
          <p:cNvPr id="36" name="object 12">
            <a:extLst>
              <a:ext uri="{FF2B5EF4-FFF2-40B4-BE49-F238E27FC236}">
                <a16:creationId xmlns:a16="http://schemas.microsoft.com/office/drawing/2014/main" id="{E6503DA5-A5DB-D55C-5AB1-3C85AD310BA8}"/>
              </a:ext>
            </a:extLst>
          </p:cNvPr>
          <p:cNvSpPr/>
          <p:nvPr/>
        </p:nvSpPr>
        <p:spPr>
          <a:xfrm>
            <a:off x="9267507" y="3565956"/>
            <a:ext cx="318770" cy="177165"/>
          </a:xfrm>
          <a:custGeom>
            <a:avLst/>
            <a:gdLst/>
            <a:ahLst/>
            <a:cxnLst/>
            <a:rect l="l" t="t" r="r" b="b"/>
            <a:pathLst>
              <a:path w="318770" h="177164">
                <a:moveTo>
                  <a:pt x="50571" y="20764"/>
                </a:moveTo>
                <a:lnTo>
                  <a:pt x="47904" y="11798"/>
                </a:lnTo>
                <a:lnTo>
                  <a:pt x="42303" y="4597"/>
                </a:lnTo>
                <a:lnTo>
                  <a:pt x="33515" y="342"/>
                </a:lnTo>
                <a:lnTo>
                  <a:pt x="24257" y="0"/>
                </a:lnTo>
                <a:lnTo>
                  <a:pt x="14935" y="2806"/>
                </a:lnTo>
                <a:lnTo>
                  <a:pt x="177" y="46355"/>
                </a:lnTo>
                <a:lnTo>
                  <a:pt x="0" y="56108"/>
                </a:lnTo>
                <a:lnTo>
                  <a:pt x="2044" y="65354"/>
                </a:lnTo>
                <a:lnTo>
                  <a:pt x="7277" y="73266"/>
                </a:lnTo>
                <a:lnTo>
                  <a:pt x="14947" y="78689"/>
                </a:lnTo>
                <a:lnTo>
                  <a:pt x="24345" y="80454"/>
                </a:lnTo>
                <a:lnTo>
                  <a:pt x="33655" y="78320"/>
                </a:lnTo>
                <a:lnTo>
                  <a:pt x="41490" y="73177"/>
                </a:lnTo>
                <a:lnTo>
                  <a:pt x="46837" y="65582"/>
                </a:lnTo>
                <a:lnTo>
                  <a:pt x="48704" y="56108"/>
                </a:lnTo>
                <a:lnTo>
                  <a:pt x="48590" y="51104"/>
                </a:lnTo>
                <a:lnTo>
                  <a:pt x="48768" y="46126"/>
                </a:lnTo>
                <a:lnTo>
                  <a:pt x="50520" y="30289"/>
                </a:lnTo>
                <a:lnTo>
                  <a:pt x="50571" y="20764"/>
                </a:lnTo>
                <a:close/>
              </a:path>
              <a:path w="318770" h="177164">
                <a:moveTo>
                  <a:pt x="183197" y="77000"/>
                </a:moveTo>
                <a:lnTo>
                  <a:pt x="180784" y="58039"/>
                </a:lnTo>
                <a:lnTo>
                  <a:pt x="166281" y="47942"/>
                </a:lnTo>
                <a:lnTo>
                  <a:pt x="148501" y="49149"/>
                </a:lnTo>
                <a:lnTo>
                  <a:pt x="129425" y="97917"/>
                </a:lnTo>
                <a:lnTo>
                  <a:pt x="127304" y="132410"/>
                </a:lnTo>
                <a:lnTo>
                  <a:pt x="134747" y="150050"/>
                </a:lnTo>
                <a:lnTo>
                  <a:pt x="151434" y="155930"/>
                </a:lnTo>
                <a:lnTo>
                  <a:pt x="168236" y="150050"/>
                </a:lnTo>
                <a:lnTo>
                  <a:pt x="175996" y="132410"/>
                </a:lnTo>
                <a:lnTo>
                  <a:pt x="176441" y="118275"/>
                </a:lnTo>
                <a:lnTo>
                  <a:pt x="177660" y="104444"/>
                </a:lnTo>
                <a:lnTo>
                  <a:pt x="179844" y="90754"/>
                </a:lnTo>
                <a:lnTo>
                  <a:pt x="183197" y="77000"/>
                </a:lnTo>
                <a:close/>
              </a:path>
              <a:path w="318770" h="177164">
                <a:moveTo>
                  <a:pt x="318300" y="123494"/>
                </a:moveTo>
                <a:lnTo>
                  <a:pt x="316763" y="84988"/>
                </a:lnTo>
                <a:lnTo>
                  <a:pt x="308927" y="67360"/>
                </a:lnTo>
                <a:lnTo>
                  <a:pt x="292112" y="61480"/>
                </a:lnTo>
                <a:lnTo>
                  <a:pt x="275450" y="67335"/>
                </a:lnTo>
                <a:lnTo>
                  <a:pt x="268071" y="84988"/>
                </a:lnTo>
                <a:lnTo>
                  <a:pt x="269875" y="116992"/>
                </a:lnTo>
                <a:lnTo>
                  <a:pt x="269506" y="132994"/>
                </a:lnTo>
                <a:lnTo>
                  <a:pt x="266255" y="148463"/>
                </a:lnTo>
                <a:lnTo>
                  <a:pt x="267817" y="167157"/>
                </a:lnTo>
                <a:lnTo>
                  <a:pt x="282041" y="177126"/>
                </a:lnTo>
                <a:lnTo>
                  <a:pt x="300113" y="175996"/>
                </a:lnTo>
                <a:lnTo>
                  <a:pt x="313207" y="161417"/>
                </a:lnTo>
                <a:lnTo>
                  <a:pt x="317398" y="142659"/>
                </a:lnTo>
                <a:lnTo>
                  <a:pt x="318300" y="123494"/>
                </a:lnTo>
                <a:close/>
              </a:path>
            </a:pathLst>
          </a:custGeom>
          <a:solidFill>
            <a:srgbClr val="F15A2A">
              <a:alpha val="16000"/>
            </a:srgbClr>
          </a:solidFill>
        </p:spPr>
        <p:txBody>
          <a:bodyPr wrap="square" lIns="0" tIns="0" rIns="0" bIns="0" rtlCol="0"/>
          <a:lstStyle/>
          <a:p>
            <a:endParaRPr/>
          </a:p>
        </p:txBody>
      </p:sp>
      <p:sp>
        <p:nvSpPr>
          <p:cNvPr id="5" name="object 5">
            <a:extLst>
              <a:ext uri="{FF2B5EF4-FFF2-40B4-BE49-F238E27FC236}">
                <a16:creationId xmlns:a16="http://schemas.microsoft.com/office/drawing/2014/main" id="{D459547F-0759-9A19-56DB-6604CA186870}"/>
              </a:ext>
            </a:extLst>
          </p:cNvPr>
          <p:cNvSpPr txBox="1"/>
          <p:nvPr/>
        </p:nvSpPr>
        <p:spPr>
          <a:xfrm>
            <a:off x="890032" y="1675729"/>
            <a:ext cx="10411936" cy="1141338"/>
          </a:xfrm>
          <a:prstGeom prst="rect">
            <a:avLst/>
          </a:prstGeom>
        </p:spPr>
        <p:txBody>
          <a:bodyPr vert="horz" wrap="square" lIns="0" tIns="12700" rIns="0" bIns="0" rtlCol="0" anchor="t">
            <a:spAutoFit/>
          </a:bodyPr>
          <a:lstStyle/>
          <a:p>
            <a:pPr marL="12700" algn="ctr">
              <a:lnSpc>
                <a:spcPts val="4410"/>
              </a:lnSpc>
              <a:spcBef>
                <a:spcPts val="100"/>
              </a:spcBef>
            </a:pPr>
            <a:r>
              <a:rPr lang="en-US" sz="4500" b="1" spc="-30" dirty="0">
                <a:solidFill>
                  <a:srgbClr val="FFFFFF"/>
                </a:solidFill>
                <a:latin typeface="Helvetica" pitchFamily="2" charset="0"/>
                <a:cs typeface="FrutigerLTStd-Black"/>
              </a:rPr>
              <a:t>WHY DOES ROTARY NEED A GLOBAL WASH STRATEGY?</a:t>
            </a:r>
            <a:endParaRPr sz="4500" dirty="0">
              <a:latin typeface="Helvetica" pitchFamily="2" charset="0"/>
              <a:cs typeface="FrutigerLTStd-Black"/>
            </a:endParaRPr>
          </a:p>
        </p:txBody>
      </p:sp>
      <p:pic>
        <p:nvPicPr>
          <p:cNvPr id="3" name="Picture 2" descr="A blue circle with a hand and a drop of water&#10;&#10;AI-generated content may be incorrect.">
            <a:extLst>
              <a:ext uri="{FF2B5EF4-FFF2-40B4-BE49-F238E27FC236}">
                <a16:creationId xmlns:a16="http://schemas.microsoft.com/office/drawing/2014/main" id="{C822F58E-B964-CFDA-05C9-EF8E148F4C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0248" y="3281922"/>
            <a:ext cx="2143479" cy="1985403"/>
          </a:xfrm>
          <a:prstGeom prst="rect">
            <a:avLst/>
          </a:prstGeom>
        </p:spPr>
      </p:pic>
    </p:spTree>
    <p:extLst>
      <p:ext uri="{BB962C8B-B14F-4D97-AF65-F5344CB8AC3E}">
        <p14:creationId xmlns:p14="http://schemas.microsoft.com/office/powerpoint/2010/main" val="39257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4317DA-0D69-B538-DB84-DF2DBF9672DB}"/>
              </a:ext>
            </a:extLst>
          </p:cNvPr>
          <p:cNvPicPr>
            <a:picLocks noChangeAspect="1"/>
          </p:cNvPicPr>
          <p:nvPr/>
        </p:nvPicPr>
        <p:blipFill>
          <a:blip r:embed="rId3"/>
          <a:stretch>
            <a:fillRect/>
          </a:stretch>
        </p:blipFill>
        <p:spPr>
          <a:xfrm>
            <a:off x="85725" y="0"/>
            <a:ext cx="11991975" cy="6835775"/>
          </a:xfrm>
          <a:prstGeom prst="rect">
            <a:avLst/>
          </a:prstGeom>
        </p:spPr>
      </p:pic>
    </p:spTree>
    <p:extLst>
      <p:ext uri="{BB962C8B-B14F-4D97-AF65-F5344CB8AC3E}">
        <p14:creationId xmlns:p14="http://schemas.microsoft.com/office/powerpoint/2010/main" val="1926242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DD9F9DF-B83F-3974-BE7A-654E42A5F69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719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water pouring from a pipe&#10;&#10;Description automatically generated">
            <a:extLst>
              <a:ext uri="{FF2B5EF4-FFF2-40B4-BE49-F238E27FC236}">
                <a16:creationId xmlns:a16="http://schemas.microsoft.com/office/drawing/2014/main" id="{D142FA7C-6D1D-DA63-3CB1-96B39916680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BD0FE8B4-6CF9-4494-AC4A-75CD571CCACF}"/>
              </a:ext>
            </a:extLst>
          </p:cNvPr>
          <p:cNvSpPr>
            <a:spLocks noGrp="1"/>
          </p:cNvSpPr>
          <p:nvPr>
            <p:ph type="body" sz="quarter" idx="16"/>
          </p:nvPr>
        </p:nvSpPr>
        <p:spPr>
          <a:xfrm>
            <a:off x="0" y="0"/>
            <a:ext cx="12192000" cy="6858000"/>
          </a:xfrm>
        </p:spPr>
        <p:txBody>
          <a:bodyPr/>
          <a:lstStyle/>
          <a:p>
            <a:endParaRPr lang="en-US"/>
          </a:p>
        </p:txBody>
      </p:sp>
      <p:sp>
        <p:nvSpPr>
          <p:cNvPr id="16" name="Text Placeholder 15">
            <a:extLst>
              <a:ext uri="{FF2B5EF4-FFF2-40B4-BE49-F238E27FC236}">
                <a16:creationId xmlns:a16="http://schemas.microsoft.com/office/drawing/2014/main" id="{CB004E3E-97CE-4D2B-86C0-2EE3CED42F58}"/>
              </a:ext>
            </a:extLst>
          </p:cNvPr>
          <p:cNvSpPr>
            <a:spLocks noGrp="1"/>
          </p:cNvSpPr>
          <p:nvPr>
            <p:ph type="body" sz="quarter" idx="14"/>
          </p:nvPr>
        </p:nvSpPr>
        <p:spPr>
          <a:xfrm>
            <a:off x="719137" y="988828"/>
            <a:ext cx="7462288" cy="3508729"/>
          </a:xfrm>
        </p:spPr>
        <p:txBody>
          <a:bodyPr>
            <a:noAutofit/>
          </a:bodyPr>
          <a:lstStyle/>
          <a:p>
            <a:r>
              <a:rPr lang="en-US" sz="3000" dirty="0"/>
              <a:t>Rotary envisions a water-secure world, where  local governments, service providers, and civil society have the commitment, accountability, skills and financing to provide sustainable, climate-resilient, and safe WASH services for all.</a:t>
            </a:r>
            <a:endParaRPr lang="en-US" dirty="0">
              <a:ea typeface="Calibri" panose="020F0502020204030204"/>
              <a:cs typeface="Calibri" panose="020F0502020204030204"/>
            </a:endParaRPr>
          </a:p>
        </p:txBody>
      </p:sp>
      <p:sp>
        <p:nvSpPr>
          <p:cNvPr id="17" name="Text Placeholder 16">
            <a:extLst>
              <a:ext uri="{FF2B5EF4-FFF2-40B4-BE49-F238E27FC236}">
                <a16:creationId xmlns:a16="http://schemas.microsoft.com/office/drawing/2014/main" id="{ACC5FE4B-B93F-47FF-B180-247BC479CE13}"/>
              </a:ext>
            </a:extLst>
          </p:cNvPr>
          <p:cNvSpPr>
            <a:spLocks noGrp="1"/>
          </p:cNvSpPr>
          <p:nvPr>
            <p:ph type="body" sz="quarter" idx="15"/>
          </p:nvPr>
        </p:nvSpPr>
        <p:spPr>
          <a:xfrm>
            <a:off x="719137" y="4511936"/>
            <a:ext cx="7462288" cy="651932"/>
          </a:xfrm>
        </p:spPr>
        <p:txBody>
          <a:bodyPr/>
          <a:lstStyle/>
          <a:p>
            <a:r>
              <a:rPr lang="en-US"/>
              <a:t>Water, Sanitation, and Hygiene Vision</a:t>
            </a:r>
          </a:p>
        </p:txBody>
      </p:sp>
      <p:pic>
        <p:nvPicPr>
          <p:cNvPr id="2" name="Picture 1" descr="A blue background with a sign and a water drop&#10;&#10;Description automatically generated">
            <a:extLst>
              <a:ext uri="{FF2B5EF4-FFF2-40B4-BE49-F238E27FC236}">
                <a16:creationId xmlns:a16="http://schemas.microsoft.com/office/drawing/2014/main" id="{2FA8895F-B866-4D86-C65D-357192C832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88965" y="1231899"/>
            <a:ext cx="2561167" cy="2561167"/>
          </a:xfrm>
          <a:prstGeom prst="rect">
            <a:avLst/>
          </a:prstGeom>
        </p:spPr>
      </p:pic>
    </p:spTree>
    <p:extLst>
      <p:ext uri="{BB962C8B-B14F-4D97-AF65-F5344CB8AC3E}">
        <p14:creationId xmlns:p14="http://schemas.microsoft.com/office/powerpoint/2010/main" val="163823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4159DDA-9AC0-5158-7361-D8974912D89C}"/>
              </a:ext>
            </a:extLst>
          </p:cNvPr>
          <p:cNvSpPr/>
          <p:nvPr/>
        </p:nvSpPr>
        <p:spPr>
          <a:xfrm>
            <a:off x="0" y="0"/>
            <a:ext cx="4993612"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p>
        </p:txBody>
      </p:sp>
      <p:sp>
        <p:nvSpPr>
          <p:cNvPr id="5" name="object 5"/>
          <p:cNvSpPr txBox="1">
            <a:spLocks noGrp="1"/>
          </p:cNvSpPr>
          <p:nvPr>
            <p:ph type="title"/>
          </p:nvPr>
        </p:nvSpPr>
        <p:spPr>
          <a:xfrm>
            <a:off x="236323" y="1872946"/>
            <a:ext cx="4520965" cy="3051605"/>
          </a:xfrm>
          <a:prstGeom prst="rect">
            <a:avLst/>
          </a:prstGeom>
        </p:spPr>
        <p:txBody>
          <a:bodyPr vert="horz" wrap="square" lIns="0" tIns="12700" rIns="0" bIns="0" rtlCol="0" anchor="t">
            <a:spAutoFit/>
          </a:bodyPr>
          <a:lstStyle/>
          <a:p>
            <a:pPr marL="0" marR="0" algn="ctr">
              <a:lnSpc>
                <a:spcPct val="107000"/>
              </a:lnSpc>
              <a:spcAft>
                <a:spcPts val="800"/>
              </a:spcAft>
              <a:buNone/>
            </a:pPr>
            <a:r>
              <a:rPr lang="en-US" sz="3600" b="1" kern="100" dirty="0">
                <a:effectLst/>
                <a:latin typeface="Helvetica"/>
                <a:ea typeface="Calibri" panose="020F0502020204030204" pitchFamily="34" charset="0"/>
                <a:cs typeface="Times New Roman" panose="02020603050405020304" pitchFamily="18" charset="0"/>
              </a:rPr>
              <a:t>FOCUS ROT</a:t>
            </a:r>
            <a:r>
              <a:rPr lang="en-US" sz="3600" kern="100" dirty="0">
                <a:latin typeface="Helvetica"/>
                <a:ea typeface="Calibri" panose="020F0502020204030204" pitchFamily="34" charset="0"/>
                <a:cs typeface="Times New Roman" panose="02020603050405020304" pitchFamily="18" charset="0"/>
              </a:rPr>
              <a:t>ARY RESOURCES AND ACTIVITY</a:t>
            </a:r>
            <a:br>
              <a:rPr lang="en-US" sz="3600" kern="100" dirty="0">
                <a:latin typeface="Helvetica"/>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b="1" i="1" kern="100" dirty="0">
                <a:effectLst/>
                <a:latin typeface="Helvetica" panose="020B0604020202020204" pitchFamily="34" charset="0"/>
                <a:ea typeface="Calibri" panose="020F0502020204030204" pitchFamily="34" charset="0"/>
                <a:cs typeface="Helvetica" panose="020B0604020202020204" pitchFamily="34" charset="0"/>
              </a:rPr>
              <a:t>Improve access to sustainable, climate-resilient WASH in schools and healthcare facilities</a:t>
            </a:r>
            <a:endParaRPr lang="en-US" sz="2000" dirty="0">
              <a:latin typeface="Helvetica" panose="020B0604020202020204" pitchFamily="34" charset="0"/>
              <a:cs typeface="Helvetica" panose="020B0604020202020204" pitchFamily="34" charset="0"/>
            </a:endParaRPr>
          </a:p>
        </p:txBody>
      </p:sp>
      <p:pic>
        <p:nvPicPr>
          <p:cNvPr id="2" name="Picture 1">
            <a:extLst>
              <a:ext uri="{FF2B5EF4-FFF2-40B4-BE49-F238E27FC236}">
                <a16:creationId xmlns:a16="http://schemas.microsoft.com/office/drawing/2014/main" id="{3DA7FF0A-55A2-7110-01CF-C2891146A4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2549" y="-46419"/>
            <a:ext cx="6793127" cy="6904419"/>
          </a:xfrm>
          <a:prstGeom prst="rect">
            <a:avLst/>
          </a:prstGeom>
        </p:spPr>
      </p:pic>
      <p:sp>
        <p:nvSpPr>
          <p:cNvPr id="3" name="TextBox 2">
            <a:extLst>
              <a:ext uri="{FF2B5EF4-FFF2-40B4-BE49-F238E27FC236}">
                <a16:creationId xmlns:a16="http://schemas.microsoft.com/office/drawing/2014/main" id="{9A8D7847-0CFC-C828-8339-F27818DC65C9}"/>
              </a:ext>
            </a:extLst>
          </p:cNvPr>
          <p:cNvSpPr txBox="1"/>
          <p:nvPr/>
        </p:nvSpPr>
        <p:spPr>
          <a:xfrm>
            <a:off x="504825" y="1143000"/>
            <a:ext cx="4162425" cy="430887"/>
          </a:xfrm>
          <a:prstGeom prst="rect">
            <a:avLst/>
          </a:prstGeom>
          <a:noFill/>
        </p:spPr>
        <p:txBody>
          <a:bodyPr wrap="square" rtlCol="0">
            <a:spAutoFit/>
          </a:bodyPr>
          <a:lstStyle/>
          <a:p>
            <a:pPr algn="ctr"/>
            <a:r>
              <a:rPr lang="en-US" sz="2200" b="1" dirty="0">
                <a:solidFill>
                  <a:schemeClr val="bg1"/>
                </a:solidFill>
                <a:latin typeface="Helvetica" panose="020B0604020202020204" pitchFamily="34" charset="0"/>
                <a:cs typeface="Helvetica" panose="020B0604020202020204" pitchFamily="34" charset="0"/>
              </a:rPr>
              <a:t>Objective 1A </a:t>
            </a:r>
          </a:p>
        </p:txBody>
      </p:sp>
      <p:pic>
        <p:nvPicPr>
          <p:cNvPr id="4" name="Picture 3" descr="A blue circle with a hand and a drop of water&#10;&#10;AI-generated content may be incorrect.">
            <a:extLst>
              <a:ext uri="{FF2B5EF4-FFF2-40B4-BE49-F238E27FC236}">
                <a16:creationId xmlns:a16="http://schemas.microsoft.com/office/drawing/2014/main" id="{0B73C046-3404-51F9-56FC-CDAAC56775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839" y="962025"/>
            <a:ext cx="770596" cy="713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17458F"/>
      </a:accent1>
      <a:accent2>
        <a:srgbClr val="F7A81B"/>
      </a:accent2>
      <a:accent3>
        <a:srgbClr val="0067C8"/>
      </a:accent3>
      <a:accent4>
        <a:srgbClr val="FF7600"/>
      </a:accent4>
      <a:accent5>
        <a:srgbClr val="E02927"/>
      </a:accent5>
      <a:accent6>
        <a:srgbClr val="901193"/>
      </a:accent6>
      <a:hlink>
        <a:srgbClr val="0070C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ba650fe-52c6-4d4a-bf47-850b5633a0c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821B837D8AC64095953F6D944B871A" ma:contentTypeVersion="10" ma:contentTypeDescription="Create a new document." ma:contentTypeScope="" ma:versionID="6bf42cd33f98df27ef30e80599b6f9d2">
  <xsd:schema xmlns:xsd="http://www.w3.org/2001/XMLSchema" xmlns:xs="http://www.w3.org/2001/XMLSchema" xmlns:p="http://schemas.microsoft.com/office/2006/metadata/properties" xmlns:ns2="5ba650fe-52c6-4d4a-bf47-850b5633a0cd" targetNamespace="http://schemas.microsoft.com/office/2006/metadata/properties" ma:root="true" ma:fieldsID="6740ba4c5f4e6965ab35f80c2a9e8b4a" ns2:_="">
    <xsd:import namespace="5ba650fe-52c6-4d4a-bf47-850b5633a0c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a650fe-52c6-4d4a-bf47-850b5633a0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da3dff2-d67e-4dd5-8f2c-5f78cca4fd2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6932FA-DF05-46D4-8CC7-C3F1628E45F0}">
  <ds:schemaRefs>
    <ds:schemaRef ds:uri="http://purl.org/dc/elements/1.1/"/>
    <ds:schemaRef ds:uri="http://schemas.microsoft.com/office/2006/metadata/properties"/>
    <ds:schemaRef ds:uri="5ba650fe-52c6-4d4a-bf47-850b5633a0c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DD4527A-38F6-4E6F-8579-FB9CBCE7FF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a650fe-52c6-4d4a-bf47-850b5633a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C7D204-0440-4052-8672-6C5A96D94CC5}">
  <ds:schemaRefs>
    <ds:schemaRef ds:uri="http://schemas.microsoft.com/sharepoint/v3/contenttype/forms"/>
  </ds:schemaRefs>
</ds:datastoreItem>
</file>

<file path=docMetadata/LabelInfo.xml><?xml version="1.0" encoding="utf-8"?>
<clbl:labelList xmlns:clbl="http://schemas.microsoft.com/office/2020/mipLabelMetadata">
  <clbl:label id="{67b4e043-0afd-4afb-8b94-bf96370c8e7f}" enabled="0" method="" siteId="{67b4e043-0afd-4afb-8b94-bf96370c8e7f}" removed="1"/>
</clbl:labelList>
</file>

<file path=docProps/app.xml><?xml version="1.0" encoding="utf-8"?>
<Properties xmlns="http://schemas.openxmlformats.org/officeDocument/2006/extended-properties" xmlns:vt="http://schemas.openxmlformats.org/officeDocument/2006/docPropsVTypes">
  <Template/>
  <TotalTime>2357</TotalTime>
  <Words>904</Words>
  <Application>Microsoft Office PowerPoint</Application>
  <PresentationFormat>Widescreen</PresentationFormat>
  <Paragraphs>58</Paragraphs>
  <Slides>16</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Aptos</vt:lpstr>
      <vt:lpstr>Arial</vt:lpstr>
      <vt:lpstr>Calibri</vt:lpstr>
      <vt:lpstr>Calibri Light</vt:lpstr>
      <vt:lpstr>FrutigerLTStd-Black</vt:lpstr>
      <vt:lpstr>FrutigerLTStd-Bold</vt:lpstr>
      <vt:lpstr>Helvetica</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FOCUS ROTARY RESOURCES AND ACTIVITY  Improve access to sustainable, climate-resilient WASH in schools and healthcare facilities</vt:lpstr>
      <vt:lpstr>FOCUS ROTARY RESOURCES AND ACTIVITY  Align Rotary WASH activity via coordinated regional and national planning </vt:lpstr>
      <vt:lpstr>STRENGTHEN WASH SYSTEMS TO ENSURE SUSTAINABLE SERVICES </vt:lpstr>
      <vt:lpstr>PRIORITIZE WASH ADVOCACY WITHIN ROTARY SERVICE PROJECTS </vt:lpstr>
      <vt:lpstr>CULTIVATE STRATEGIC PARTNERSHIPS FOR COLLECTCIVE ACTION AND GREATER IMPACT</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Julio Munoz</dc:creator>
  <cp:lastModifiedBy>Michael Brown</cp:lastModifiedBy>
  <cp:revision>16</cp:revision>
  <dcterms:created xsi:type="dcterms:W3CDTF">2022-11-29T21:27:37Z</dcterms:created>
  <dcterms:modified xsi:type="dcterms:W3CDTF">2025-08-06T12:23:16Z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2022-11-29T00:00:00Z</vt:filetime>
  </property>
  <property fmtid="{D5CDD505-2E9C-101B-9397-08002B2CF9AE}" pid="3" name="Creator">
    <vt:lpwstr>Adobe InDesign 18.0 (Macintosh)</vt:lpwstr>
  </property>
  <property fmtid="{D5CDD505-2E9C-101B-9397-08002B2CF9AE}" pid="4" name="LastSaved">
    <vt:filetime>2022-11-29T00:00:00Z</vt:filetime>
  </property>
  <property fmtid="{D5CDD505-2E9C-101B-9397-08002B2CF9AE}" pid="5" name="Producer">
    <vt:lpwstr>Adobe PDF Library 17.0</vt:lpwstr>
  </property>
  <property fmtid="{D5CDD505-2E9C-101B-9397-08002B2CF9AE}" pid="6" name="ContentTypeId">
    <vt:lpwstr>0x01010043821B837D8AC64095953F6D944B871A</vt:lpwstr>
  </property>
  <property fmtid="{D5CDD505-2E9C-101B-9397-08002B2CF9AE}" pid="7" name="MediaServiceImageTags">
    <vt:lpwstr/>
  </property>
</Properties>
</file>