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6FF"/>
    <a:srgbClr val="009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4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Rumbles" userId="81d95b3e6dd6e107" providerId="LiveId" clId="{FCFA5092-4EE3-40A8-8001-5B2D3A25496C}"/>
    <pc:docChg chg="modSld">
      <pc:chgData name="Ian Rumbles" userId="81d95b3e6dd6e107" providerId="LiveId" clId="{FCFA5092-4EE3-40A8-8001-5B2D3A25496C}" dt="2025-05-24T14:25:47.181" v="29" actId="20577"/>
      <pc:docMkLst>
        <pc:docMk/>
      </pc:docMkLst>
      <pc:sldChg chg="modSp mod">
        <pc:chgData name="Ian Rumbles" userId="81d95b3e6dd6e107" providerId="LiveId" clId="{FCFA5092-4EE3-40A8-8001-5B2D3A25496C}" dt="2025-05-24T14:25:47.181" v="29" actId="20577"/>
        <pc:sldMkLst>
          <pc:docMk/>
          <pc:sldMk cId="1320610001" sldId="267"/>
        </pc:sldMkLst>
        <pc:spChg chg="mod">
          <ac:chgData name="Ian Rumbles" userId="81d95b3e6dd6e107" providerId="LiveId" clId="{FCFA5092-4EE3-40A8-8001-5B2D3A25496C}" dt="2025-05-24T14:25:47.181" v="29" actId="20577"/>
          <ac:spMkLst>
            <pc:docMk/>
            <pc:sldMk cId="1320610001" sldId="267"/>
            <ac:spMk id="3" creationId="{1C393B76-1F08-2250-0889-5F3960ECAA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6D2A-021C-50FD-A4AB-43CF4389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7A987-1675-C8B1-5F24-818B1F2E6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D89D5-D178-9F3C-F1D0-92833B1A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E4E9-456A-6F3C-37FE-35587641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FF0A2-78D8-AE0A-DE9D-10DC0A32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BF8B-1805-865C-83AE-AB636AE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37219-CC2A-33E5-8862-8717EC64B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4601B-EB54-24BF-6FB6-242110DA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37113-AEFF-F801-9031-3AD6F1DA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9DF94-D0B3-62E2-C6D4-E9A11504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6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84E33-8F52-63D1-E021-017FF8B29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6EC5F-5560-52E8-83F2-42884D351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A167-E261-8FDF-DD26-5554D88C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0A195-FF8C-DE8E-AB45-E43A580B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A69AF-A762-0395-3F74-36D94FD6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BB47-3AF5-CFE8-6AE4-F1879F1E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A176-8C86-6273-C4AA-AD92B6FB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8DFA8-4493-9627-20C8-0F4BB840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F3EE8-CA16-5435-54E2-B2FFBF18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EB0CF-512C-7A18-4D11-72F7831C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7F27-4552-3698-5B3A-229B0BDE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694FC-64CD-238B-5218-27AFCBEE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A8E63-278B-8CE0-D327-4DEB784D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630A2-C0C6-F0CA-E1AF-398C9CFF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E9641-6992-0CB6-AB50-734123F5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6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557F-D5C2-DF7A-BC6C-1A2B7036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6A0C9-03EF-3592-2DDE-C9F837D8C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04525-E693-C9D1-DE79-1B0AD5DF8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A1C59-BCC7-7872-9BFB-5404529A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23E1B-D3B5-9FCB-6007-4508607D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4DEE1-B7FB-89DE-AFCC-F68CEC4D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6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87D0-BC99-C7C1-0CD4-EDCD9DFF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921CA-1239-CD79-F748-57CD9C3C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063B3-3B92-6C2B-A139-FC4CD9194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B3E0D-B4D9-1A5C-F699-CB7210E8F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7B81D-A5D0-7026-A866-F2CB42822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F6C61-AAE8-A376-EBCD-BD073BAB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1E0E0-EA5B-CB4E-7CDF-7D0F7665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49A09-EBE2-5E0A-104B-3254F115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4650-D5BB-7314-43F6-6E48A31F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A186A-2C7A-E3ED-DDF1-01EE3D47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A72DF-3DDA-FFE9-F9FC-07BCEF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D8D70-DD75-C189-35F9-E32DB9C4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6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BA8E4-B43B-5AD0-C0D1-281C22BC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A7CE7-3214-6DC3-4285-24672864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07F44-3731-1E5D-BD61-646FE7BF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8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6B6D-7EFE-F374-63E7-10D2C2CA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49A99-832C-D01E-B692-D5C1F47D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B829-6BE4-47D0-07A0-AFEADCD0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3626A-792E-54DC-0F1F-5758C013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16B7B-34D9-1BF2-5113-72C75527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B0736-C3C1-5B6B-8944-D0F63274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2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8EB8-0184-0165-889A-ACC67DE8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1472A-4A64-B230-FEF0-5B8CBF8E3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80E08-1BEE-4055-FF87-789C495C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4BB03-CA2F-176B-0354-C34DB1E0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24171-40DB-4898-A384-BDEBA2F2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B2A4F-5686-350A-E3F9-17C3F017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D2E8C-7317-BA9D-64E8-C22B531E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A436B-C979-0393-5F89-39CEACC9C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8CF40-2EFD-15D3-3629-DE9F4FE09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1F7A1B-F928-4E33-9C02-EBB387265A0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34136-C5E1-AF7D-BDF6-AB76B9F60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D545-1BF1-0107-B84B-3589BE35F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8F682-9B2D-4FFD-A024-23FE897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8087634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8087609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8097814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5467C-6C50-C42F-EB5B-95CB984DB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85D710-2584-955C-648A-D9E17CBBDA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D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BF1C14-7273-D5E8-D2E5-B0E701D1007A}"/>
              </a:ext>
            </a:extLst>
          </p:cNvPr>
          <p:cNvCxnSpPr/>
          <p:nvPr/>
        </p:nvCxnSpPr>
        <p:spPr>
          <a:xfrm>
            <a:off x="367229" y="5128536"/>
            <a:ext cx="11457542" cy="77118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of a water company&#10;&#10;AI-generated content may be incorrect.">
            <a:extLst>
              <a:ext uri="{FF2B5EF4-FFF2-40B4-BE49-F238E27FC236}">
                <a16:creationId xmlns:a16="http://schemas.microsoft.com/office/drawing/2014/main" id="{4C688A65-36FA-E81E-EB9A-256D5B81E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3" y="5321147"/>
            <a:ext cx="4198345" cy="1432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FDE46-A08C-9CC5-5584-3404B6C5B2CC}"/>
              </a:ext>
            </a:extLst>
          </p:cNvPr>
          <p:cNvSpPr txBox="1"/>
          <p:nvPr/>
        </p:nvSpPr>
        <p:spPr>
          <a:xfrm>
            <a:off x="506776" y="5321147"/>
            <a:ext cx="6841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2025 People of WASH</a:t>
            </a:r>
          </a:p>
          <a:p>
            <a:r>
              <a:rPr lang="en-US" sz="3200" b="1" dirty="0"/>
              <a:t>Photograph and Video Competition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77858-A702-1958-DD88-99F9DCF325FD}"/>
              </a:ext>
            </a:extLst>
          </p:cNvPr>
          <p:cNvSpPr txBox="1"/>
          <p:nvPr/>
        </p:nvSpPr>
        <p:spPr>
          <a:xfrm>
            <a:off x="506776" y="459635"/>
            <a:ext cx="114575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2025 People of WASH Photograph &amp; Video Competition </a:t>
            </a:r>
            <a:br>
              <a:rPr lang="en-US" dirty="0"/>
            </a:br>
            <a:br>
              <a:rPr lang="en-US" dirty="0"/>
            </a:br>
            <a:r>
              <a:rPr lang="en-US" sz="2400" dirty="0" err="1"/>
              <a:t>Competition</a:t>
            </a:r>
            <a:r>
              <a:rPr lang="en-US" sz="2400" dirty="0"/>
              <a:t> ran from December 1, 2024, to April 30, 2025</a:t>
            </a:r>
          </a:p>
          <a:p>
            <a:endParaRPr lang="en-US" sz="800" dirty="0"/>
          </a:p>
          <a:p>
            <a:r>
              <a:rPr lang="en-US" sz="2400" dirty="0"/>
              <a:t>		51 Photographs Submitted</a:t>
            </a:r>
          </a:p>
          <a:p>
            <a:endParaRPr lang="en-US" sz="800" dirty="0"/>
          </a:p>
          <a:p>
            <a:r>
              <a:rPr lang="en-US" sz="2400" dirty="0"/>
              <a:t>		  7 Videos Submitted</a:t>
            </a:r>
          </a:p>
          <a:p>
            <a:endParaRPr lang="en-US" sz="2400" dirty="0"/>
          </a:p>
          <a:p>
            <a:pPr marL="0" marR="0">
              <a:buNone/>
            </a:pPr>
            <a:r>
              <a:rPr lang="en-US" sz="2400" dirty="0"/>
              <a:t>Judged by three members of the 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International Fellowship of Rotarian Photographers </a:t>
            </a:r>
          </a:p>
          <a:p>
            <a:pPr marL="0" marR="0"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Madhumita Bishnu</a:t>
            </a:r>
          </a:p>
          <a:p>
            <a:pPr marL="457200" marR="0"/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	Lara  Stefansdottir </a:t>
            </a:r>
            <a:b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Jatin Patel 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5" name="Picture 4" descr="A yellow and blue logo&#10;&#10;AI-generated content may be incorrect.">
            <a:extLst>
              <a:ext uri="{FF2B5EF4-FFF2-40B4-BE49-F238E27FC236}">
                <a16:creationId xmlns:a16="http://schemas.microsoft.com/office/drawing/2014/main" id="{8E5FD315-8797-DEE4-4A3B-6700627D9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35" y="3353818"/>
            <a:ext cx="5589224" cy="10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5F83E-E913-54AD-8974-9DC4E2E2C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4C70FC-9808-CE06-EE64-B34B9764E3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D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A6BF3B-267D-9BCF-A646-9EA958EBD111}"/>
              </a:ext>
            </a:extLst>
          </p:cNvPr>
          <p:cNvCxnSpPr/>
          <p:nvPr/>
        </p:nvCxnSpPr>
        <p:spPr>
          <a:xfrm>
            <a:off x="367229" y="5128536"/>
            <a:ext cx="11457542" cy="77118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of a water company&#10;&#10;AI-generated content may be incorrect.">
            <a:extLst>
              <a:ext uri="{FF2B5EF4-FFF2-40B4-BE49-F238E27FC236}">
                <a16:creationId xmlns:a16="http://schemas.microsoft.com/office/drawing/2014/main" id="{BEC2D9AE-0E44-49B3-7C9A-4B5DECC28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3" y="5321147"/>
            <a:ext cx="4198345" cy="1432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9A8988-A1B6-1975-42EF-F67B85F4F100}"/>
              </a:ext>
            </a:extLst>
          </p:cNvPr>
          <p:cNvSpPr txBox="1"/>
          <p:nvPr/>
        </p:nvSpPr>
        <p:spPr>
          <a:xfrm>
            <a:off x="506776" y="5321147"/>
            <a:ext cx="6841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2025 People of WASH</a:t>
            </a:r>
          </a:p>
          <a:p>
            <a:r>
              <a:rPr lang="en-US" sz="3200" b="1" dirty="0"/>
              <a:t>Photograph and Video Competition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6CAB4-4C33-FE88-97F9-170662351EFE}"/>
              </a:ext>
            </a:extLst>
          </p:cNvPr>
          <p:cNvSpPr txBox="1"/>
          <p:nvPr/>
        </p:nvSpPr>
        <p:spPr>
          <a:xfrm>
            <a:off x="367229" y="276045"/>
            <a:ext cx="54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PHOTOGRAPHS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A14BDD-2289-BC91-BD22-A9A0C6CABA7B}"/>
              </a:ext>
            </a:extLst>
          </p:cNvPr>
          <p:cNvSpPr txBox="1"/>
          <p:nvPr/>
        </p:nvSpPr>
        <p:spPr>
          <a:xfrm>
            <a:off x="367229" y="799265"/>
            <a:ext cx="266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FIRST - $300</a:t>
            </a:r>
          </a:p>
        </p:txBody>
      </p:sp>
      <p:pic>
        <p:nvPicPr>
          <p:cNvPr id="2" name="Picture 1" descr="A person washing children in a bowl&#10;&#10;AI-generated content may be incorrect.">
            <a:extLst>
              <a:ext uri="{FF2B5EF4-FFF2-40B4-BE49-F238E27FC236}">
                <a16:creationId xmlns:a16="http://schemas.microsoft.com/office/drawing/2014/main" id="{7B94C0D4-4C83-38AB-5E8F-8BF52AAA0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690" y="171828"/>
            <a:ext cx="3507117" cy="4706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AB3184-420F-04A5-DECE-94916B15BB16}"/>
              </a:ext>
            </a:extLst>
          </p:cNvPr>
          <p:cNvSpPr txBox="1"/>
          <p:nvPr/>
        </p:nvSpPr>
        <p:spPr>
          <a:xfrm>
            <a:off x="367229" y="1652346"/>
            <a:ext cx="449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May Yoneyama O’Brien</a:t>
            </a:r>
          </a:p>
          <a:p>
            <a:r>
              <a:rPr lang="en-US" sz="2400" dirty="0"/>
              <a:t>Washington, DC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E24F8-62CB-C3B2-F7F0-E60CECEE59D8}"/>
              </a:ext>
            </a:extLst>
          </p:cNvPr>
          <p:cNvSpPr txBox="1"/>
          <p:nvPr/>
        </p:nvSpPr>
        <p:spPr>
          <a:xfrm>
            <a:off x="367229" y="3674853"/>
            <a:ext cx="4860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Photo </a:t>
            </a:r>
          </a:p>
          <a:p>
            <a:r>
              <a:rPr lang="en-US" sz="2800" b="1" dirty="0" err="1"/>
              <a:t>Pursat</a:t>
            </a:r>
            <a:r>
              <a:rPr lang="en-US" sz="2800" b="1" dirty="0"/>
              <a:t>, Cambodia</a:t>
            </a:r>
          </a:p>
        </p:txBody>
      </p:sp>
    </p:spTree>
    <p:extLst>
      <p:ext uri="{BB962C8B-B14F-4D97-AF65-F5344CB8AC3E}">
        <p14:creationId xmlns:p14="http://schemas.microsoft.com/office/powerpoint/2010/main" val="14645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0A334-1F51-A063-2C26-0672BB912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C1824A-87D5-A83A-9818-B1ECA44787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D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DAF556-BBA5-24DE-535C-52B5D0D0F6F5}"/>
              </a:ext>
            </a:extLst>
          </p:cNvPr>
          <p:cNvCxnSpPr/>
          <p:nvPr/>
        </p:nvCxnSpPr>
        <p:spPr>
          <a:xfrm>
            <a:off x="367229" y="5128536"/>
            <a:ext cx="11457542" cy="77118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of a water company&#10;&#10;AI-generated content may be incorrect.">
            <a:extLst>
              <a:ext uri="{FF2B5EF4-FFF2-40B4-BE49-F238E27FC236}">
                <a16:creationId xmlns:a16="http://schemas.microsoft.com/office/drawing/2014/main" id="{AE3B0D79-1EA0-C6EC-D85F-6F3E15E21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3" y="5321147"/>
            <a:ext cx="4198345" cy="1432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C45130-0F3A-B96D-E6D1-AB70D54D62E1}"/>
              </a:ext>
            </a:extLst>
          </p:cNvPr>
          <p:cNvSpPr txBox="1"/>
          <p:nvPr/>
        </p:nvSpPr>
        <p:spPr>
          <a:xfrm>
            <a:off x="506776" y="5321147"/>
            <a:ext cx="6841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2025 People of WASH</a:t>
            </a:r>
          </a:p>
          <a:p>
            <a:r>
              <a:rPr lang="en-US" sz="3200" b="1" dirty="0"/>
              <a:t>Photograph and Video Competition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A596B-C422-A3F0-C730-6BA5C8A0C5CC}"/>
              </a:ext>
            </a:extLst>
          </p:cNvPr>
          <p:cNvSpPr txBox="1"/>
          <p:nvPr/>
        </p:nvSpPr>
        <p:spPr>
          <a:xfrm>
            <a:off x="367229" y="276045"/>
            <a:ext cx="54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PHOTOGRAPHS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365E9A-1100-5A84-549E-4BED6C476217}"/>
              </a:ext>
            </a:extLst>
          </p:cNvPr>
          <p:cNvSpPr txBox="1"/>
          <p:nvPr/>
        </p:nvSpPr>
        <p:spPr>
          <a:xfrm>
            <a:off x="367229" y="799265"/>
            <a:ext cx="266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SECOND - $150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77526-06A4-1990-A644-7A7E1FF6A9AF}"/>
              </a:ext>
            </a:extLst>
          </p:cNvPr>
          <p:cNvSpPr txBox="1"/>
          <p:nvPr/>
        </p:nvSpPr>
        <p:spPr>
          <a:xfrm>
            <a:off x="367229" y="1652346"/>
            <a:ext cx="4498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Hang </a:t>
            </a:r>
            <a:r>
              <a:rPr lang="en-US" sz="2400" dirty="0" err="1"/>
              <a:t>Hybunna</a:t>
            </a:r>
            <a:endParaRPr lang="en-US" sz="2400" dirty="0"/>
          </a:p>
          <a:p>
            <a:r>
              <a:rPr lang="en-US" sz="2400" dirty="0"/>
              <a:t>Stung Treng, Cambodia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0032B-97FB-9976-F198-70565C10C3B8}"/>
              </a:ext>
            </a:extLst>
          </p:cNvPr>
          <p:cNvSpPr txBox="1"/>
          <p:nvPr/>
        </p:nvSpPr>
        <p:spPr>
          <a:xfrm>
            <a:off x="367229" y="3674853"/>
            <a:ext cx="4860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Photo </a:t>
            </a:r>
          </a:p>
          <a:p>
            <a:r>
              <a:rPr lang="en-US" sz="2800" b="1" dirty="0"/>
              <a:t>Stung Treng, Cambodia</a:t>
            </a:r>
          </a:p>
        </p:txBody>
      </p:sp>
      <p:pic>
        <p:nvPicPr>
          <p:cNvPr id="7" name="Picture 6" descr="A young girls washing hands&#10;&#10;AI-generated content may be incorrect.">
            <a:extLst>
              <a:ext uri="{FF2B5EF4-FFF2-40B4-BE49-F238E27FC236}">
                <a16:creationId xmlns:a16="http://schemas.microsoft.com/office/drawing/2014/main" id="{60F2BD05-9036-F522-0685-39AE2F571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138" y="616508"/>
            <a:ext cx="5660005" cy="42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0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5F7C1-F351-5043-A81E-CCAA584C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18010-4D77-4FA7-8B24-2824FB9C4E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D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C9770A-9061-03BA-56E1-0AD3F4CA2907}"/>
              </a:ext>
            </a:extLst>
          </p:cNvPr>
          <p:cNvCxnSpPr/>
          <p:nvPr/>
        </p:nvCxnSpPr>
        <p:spPr>
          <a:xfrm>
            <a:off x="367229" y="5128536"/>
            <a:ext cx="11457542" cy="77118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of a water company&#10;&#10;AI-generated content may be incorrect.">
            <a:extLst>
              <a:ext uri="{FF2B5EF4-FFF2-40B4-BE49-F238E27FC236}">
                <a16:creationId xmlns:a16="http://schemas.microsoft.com/office/drawing/2014/main" id="{2DC12AF1-0AFF-780D-C011-CF7F9175A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3" y="5321147"/>
            <a:ext cx="4198345" cy="1432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892063-CF2D-5EB6-F2CD-49BB1A9F69CC}"/>
              </a:ext>
            </a:extLst>
          </p:cNvPr>
          <p:cNvSpPr txBox="1"/>
          <p:nvPr/>
        </p:nvSpPr>
        <p:spPr>
          <a:xfrm>
            <a:off x="506776" y="5321147"/>
            <a:ext cx="6841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2025 People of WASH</a:t>
            </a:r>
          </a:p>
          <a:p>
            <a:r>
              <a:rPr lang="en-US" sz="3200" b="1" dirty="0"/>
              <a:t>Photograph and Video Competition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AA657-E011-69D2-9B2E-CCC34E434CB8}"/>
              </a:ext>
            </a:extLst>
          </p:cNvPr>
          <p:cNvSpPr txBox="1"/>
          <p:nvPr/>
        </p:nvSpPr>
        <p:spPr>
          <a:xfrm>
            <a:off x="367229" y="276045"/>
            <a:ext cx="54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PHOTOGRAPHS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0DAF-5A4D-573B-355F-68FF178B3D55}"/>
              </a:ext>
            </a:extLst>
          </p:cNvPr>
          <p:cNvSpPr txBox="1"/>
          <p:nvPr/>
        </p:nvSpPr>
        <p:spPr>
          <a:xfrm>
            <a:off x="367229" y="799265"/>
            <a:ext cx="266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THIRD - $75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A64A6-6189-555F-6F9E-3478F1DD8454}"/>
              </a:ext>
            </a:extLst>
          </p:cNvPr>
          <p:cNvSpPr txBox="1"/>
          <p:nvPr/>
        </p:nvSpPr>
        <p:spPr>
          <a:xfrm>
            <a:off x="367229" y="1652346"/>
            <a:ext cx="4498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Patty Hall</a:t>
            </a:r>
          </a:p>
          <a:p>
            <a:r>
              <a:rPr lang="en-US" sz="2400" dirty="0"/>
              <a:t>White Bear Lake, MN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AA933-588A-0286-2986-14BC3DC2D546}"/>
              </a:ext>
            </a:extLst>
          </p:cNvPr>
          <p:cNvSpPr txBox="1"/>
          <p:nvPr/>
        </p:nvSpPr>
        <p:spPr>
          <a:xfrm>
            <a:off x="367229" y="3674853"/>
            <a:ext cx="4860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Photo </a:t>
            </a:r>
          </a:p>
          <a:p>
            <a:r>
              <a:rPr lang="en-US" sz="2800" b="1" dirty="0"/>
              <a:t>Sudan</a:t>
            </a:r>
          </a:p>
        </p:txBody>
      </p:sp>
      <p:pic>
        <p:nvPicPr>
          <p:cNvPr id="2" name="Picture 1" descr="A person digging in the mud&#10;&#10;AI-generated content may be incorrect.">
            <a:extLst>
              <a:ext uri="{FF2B5EF4-FFF2-40B4-BE49-F238E27FC236}">
                <a16:creationId xmlns:a16="http://schemas.microsoft.com/office/drawing/2014/main" id="{8F2C9E38-56AD-57ED-57F1-3C7359DC3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837" y="157549"/>
            <a:ext cx="5980325" cy="47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CFBA9-B8B7-9009-9B44-BE9CFE447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1E3CC8-6209-1963-1AA8-01A0EE1AA8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D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43F10-3629-6F68-0405-184F7E8F03F7}"/>
              </a:ext>
            </a:extLst>
          </p:cNvPr>
          <p:cNvCxnSpPr/>
          <p:nvPr/>
        </p:nvCxnSpPr>
        <p:spPr>
          <a:xfrm>
            <a:off x="367229" y="5128536"/>
            <a:ext cx="11457542" cy="77118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of a water company&#10;&#10;AI-generated content may be incorrect.">
            <a:extLst>
              <a:ext uri="{FF2B5EF4-FFF2-40B4-BE49-F238E27FC236}">
                <a16:creationId xmlns:a16="http://schemas.microsoft.com/office/drawing/2014/main" id="{813FA190-44A0-4367-6500-622515277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3" y="5321147"/>
            <a:ext cx="4198345" cy="1432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A004C1-2445-6236-70F6-F27EEDFC54D8}"/>
              </a:ext>
            </a:extLst>
          </p:cNvPr>
          <p:cNvSpPr txBox="1"/>
          <p:nvPr/>
        </p:nvSpPr>
        <p:spPr>
          <a:xfrm>
            <a:off x="506776" y="5321147"/>
            <a:ext cx="6841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2025 People of WASH</a:t>
            </a:r>
          </a:p>
          <a:p>
            <a:r>
              <a:rPr lang="en-US" sz="3200" b="1" dirty="0"/>
              <a:t>Photograph and Video Competition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DE311-18D9-90EE-5BC7-AAA9722D189B}"/>
              </a:ext>
            </a:extLst>
          </p:cNvPr>
          <p:cNvSpPr txBox="1"/>
          <p:nvPr/>
        </p:nvSpPr>
        <p:spPr>
          <a:xfrm>
            <a:off x="367229" y="276045"/>
            <a:ext cx="54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Video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A0833-B580-3C7B-6AD4-4DF77ED2A57E}"/>
              </a:ext>
            </a:extLst>
          </p:cNvPr>
          <p:cNvSpPr txBox="1"/>
          <p:nvPr/>
        </p:nvSpPr>
        <p:spPr>
          <a:xfrm>
            <a:off x="367229" y="799265"/>
            <a:ext cx="266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First - $600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563F8-631E-BDF9-CE1C-29E302B50640}"/>
              </a:ext>
            </a:extLst>
          </p:cNvPr>
          <p:cNvSpPr txBox="1"/>
          <p:nvPr/>
        </p:nvSpPr>
        <p:spPr>
          <a:xfrm>
            <a:off x="367229" y="1652346"/>
            <a:ext cx="4498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Chris Roesel</a:t>
            </a:r>
          </a:p>
          <a:p>
            <a:r>
              <a:rPr lang="en-US" sz="2400" dirty="0" err="1"/>
              <a:t>Yumbe</a:t>
            </a:r>
            <a:r>
              <a:rPr lang="en-US" sz="2400" dirty="0"/>
              <a:t>, Uganda</a:t>
            </a:r>
            <a:br>
              <a:rPr lang="en-US" sz="2400" dirty="0"/>
            </a:br>
            <a:br>
              <a:rPr lang="en-US" sz="2400" dirty="0"/>
            </a:br>
            <a:r>
              <a:rPr lang="en-US" sz="24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https://vimeo.com/1080876340</a:t>
            </a: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D9970-7139-2244-0B5F-62EB335CA0EB}"/>
              </a:ext>
            </a:extLst>
          </p:cNvPr>
          <p:cNvSpPr txBox="1"/>
          <p:nvPr/>
        </p:nvSpPr>
        <p:spPr>
          <a:xfrm>
            <a:off x="367229" y="3674853"/>
            <a:ext cx="4860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Photo </a:t>
            </a:r>
          </a:p>
          <a:p>
            <a:r>
              <a:rPr lang="en-US" sz="2800" b="1" dirty="0"/>
              <a:t>Chana and </a:t>
            </a:r>
            <a:r>
              <a:rPr lang="en-US" sz="2800" b="1" dirty="0" err="1"/>
              <a:t>Nakivale</a:t>
            </a:r>
            <a:r>
              <a:rPr lang="en-US" sz="2800" b="1" dirty="0"/>
              <a:t>, Uganda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D1EE43-9A8D-D1D3-42CE-65FE46D8E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65161"/>
            <a:ext cx="5953828" cy="47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0FF12-7C69-E0CC-8559-41E76A74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CD06E8-DD44-D682-C6F2-76DFCFB646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D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8FBC42-49A3-FE62-D35E-ED13DCC84779}"/>
              </a:ext>
            </a:extLst>
          </p:cNvPr>
          <p:cNvCxnSpPr/>
          <p:nvPr/>
        </p:nvCxnSpPr>
        <p:spPr>
          <a:xfrm>
            <a:off x="367229" y="5128536"/>
            <a:ext cx="11457542" cy="77118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of a water company&#10;&#10;AI-generated content may be incorrect.">
            <a:extLst>
              <a:ext uri="{FF2B5EF4-FFF2-40B4-BE49-F238E27FC236}">
                <a16:creationId xmlns:a16="http://schemas.microsoft.com/office/drawing/2014/main" id="{DF3C005A-18BA-5251-8C33-2E2832BE5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3" y="5321147"/>
            <a:ext cx="4198345" cy="1432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A4E123-E1D5-5EB4-E856-0360659B1D1C}"/>
              </a:ext>
            </a:extLst>
          </p:cNvPr>
          <p:cNvSpPr txBox="1"/>
          <p:nvPr/>
        </p:nvSpPr>
        <p:spPr>
          <a:xfrm>
            <a:off x="506776" y="5321147"/>
            <a:ext cx="6841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2025 People of WASH</a:t>
            </a:r>
          </a:p>
          <a:p>
            <a:r>
              <a:rPr lang="en-US" sz="3200" b="1" dirty="0"/>
              <a:t>Photograph and Video Competition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3B03E-F9BF-3090-5A93-A95C05318E10}"/>
              </a:ext>
            </a:extLst>
          </p:cNvPr>
          <p:cNvSpPr txBox="1"/>
          <p:nvPr/>
        </p:nvSpPr>
        <p:spPr>
          <a:xfrm>
            <a:off x="367229" y="276045"/>
            <a:ext cx="54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Video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1D835-49C7-1CE4-41DB-DE3387289075}"/>
              </a:ext>
            </a:extLst>
          </p:cNvPr>
          <p:cNvSpPr txBox="1"/>
          <p:nvPr/>
        </p:nvSpPr>
        <p:spPr>
          <a:xfrm>
            <a:off x="367229" y="799265"/>
            <a:ext cx="266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Secord - $300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93B76-1F08-2250-0889-5F3960ECAA9D}"/>
              </a:ext>
            </a:extLst>
          </p:cNvPr>
          <p:cNvSpPr txBox="1"/>
          <p:nvPr/>
        </p:nvSpPr>
        <p:spPr>
          <a:xfrm>
            <a:off x="367229" y="1652346"/>
            <a:ext cx="4498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Asher Ali</a:t>
            </a:r>
          </a:p>
          <a:p>
            <a:r>
              <a:rPr lang="en-US" sz="2400" dirty="0"/>
              <a:t>Karachi, Pakistan</a:t>
            </a:r>
            <a:br>
              <a:rPr lang="en-US" sz="2400" dirty="0"/>
            </a:br>
            <a:br>
              <a:rPr lang="en-US" sz="2400" dirty="0"/>
            </a:br>
            <a:r>
              <a:rPr lang="en-US" sz="2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https://vimeo.com/1080876090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6E3D2-8E07-BBD6-3E99-ECE10A35296F}"/>
              </a:ext>
            </a:extLst>
          </p:cNvPr>
          <p:cNvSpPr txBox="1"/>
          <p:nvPr/>
        </p:nvSpPr>
        <p:spPr>
          <a:xfrm>
            <a:off x="367229" y="3674853"/>
            <a:ext cx="4860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Photo </a:t>
            </a:r>
          </a:p>
          <a:p>
            <a:r>
              <a:rPr lang="en-US" sz="2800" b="1" dirty="0"/>
              <a:t>Mubarak, Pakistan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9131A3-6FAD-691D-6485-98630574E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541" y="154473"/>
            <a:ext cx="64865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1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BC7A8-A1A4-5C0E-4CB6-A44BE2B35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4989C1-8D46-9B3B-328C-61DE8EE264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D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5E2142-31CC-0B08-397E-EC2E987E11CD}"/>
              </a:ext>
            </a:extLst>
          </p:cNvPr>
          <p:cNvCxnSpPr/>
          <p:nvPr/>
        </p:nvCxnSpPr>
        <p:spPr>
          <a:xfrm>
            <a:off x="367229" y="5128536"/>
            <a:ext cx="11457542" cy="77118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of a water company&#10;&#10;AI-generated content may be incorrect.">
            <a:extLst>
              <a:ext uri="{FF2B5EF4-FFF2-40B4-BE49-F238E27FC236}">
                <a16:creationId xmlns:a16="http://schemas.microsoft.com/office/drawing/2014/main" id="{760FF8BD-A412-5989-A240-6BD596470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3" y="5321147"/>
            <a:ext cx="4198345" cy="1432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60E635-DBFA-FD64-309A-8F8A32FE412F}"/>
              </a:ext>
            </a:extLst>
          </p:cNvPr>
          <p:cNvSpPr txBox="1"/>
          <p:nvPr/>
        </p:nvSpPr>
        <p:spPr>
          <a:xfrm>
            <a:off x="506776" y="5321147"/>
            <a:ext cx="6841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2025 People of WASH</a:t>
            </a:r>
          </a:p>
          <a:p>
            <a:r>
              <a:rPr lang="en-US" sz="3200" b="1" dirty="0"/>
              <a:t>Photograph and Video Competition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AA01E-7F18-40A3-3848-A39830F4F970}"/>
              </a:ext>
            </a:extLst>
          </p:cNvPr>
          <p:cNvSpPr txBox="1"/>
          <p:nvPr/>
        </p:nvSpPr>
        <p:spPr>
          <a:xfrm>
            <a:off x="367229" y="276045"/>
            <a:ext cx="54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Video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BA08E-84AA-BCCB-5424-A385C7752AF9}"/>
              </a:ext>
            </a:extLst>
          </p:cNvPr>
          <p:cNvSpPr txBox="1"/>
          <p:nvPr/>
        </p:nvSpPr>
        <p:spPr>
          <a:xfrm>
            <a:off x="367229" y="799265"/>
            <a:ext cx="266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Third - $150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83198-4BA9-436B-29D2-9A22AE984424}"/>
              </a:ext>
            </a:extLst>
          </p:cNvPr>
          <p:cNvSpPr txBox="1"/>
          <p:nvPr/>
        </p:nvSpPr>
        <p:spPr>
          <a:xfrm>
            <a:off x="367229" y="1652346"/>
            <a:ext cx="4498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Gertrude Noden</a:t>
            </a:r>
          </a:p>
          <a:p>
            <a:r>
              <a:rPr lang="en-US" sz="2400" dirty="0"/>
              <a:t>Ithaca, NY</a:t>
            </a:r>
            <a:br>
              <a:rPr lang="en-US" sz="2400" dirty="0"/>
            </a:br>
            <a:br>
              <a:rPr lang="en-US" sz="2400" dirty="0"/>
            </a:br>
            <a:r>
              <a:rPr lang="en-US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https://vimeo.com/1080978141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9A2ED-7FA9-2559-CC8E-58EA9C00E9E9}"/>
              </a:ext>
            </a:extLst>
          </p:cNvPr>
          <p:cNvSpPr txBox="1"/>
          <p:nvPr/>
        </p:nvSpPr>
        <p:spPr>
          <a:xfrm>
            <a:off x="367229" y="3674853"/>
            <a:ext cx="4860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Photo </a:t>
            </a:r>
          </a:p>
          <a:p>
            <a:r>
              <a:rPr lang="en-US" sz="2800" b="1" dirty="0"/>
              <a:t>Gulu,  Uganda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63E9B8-FDA1-E407-0C98-BCCCB90B6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06" y="192573"/>
            <a:ext cx="30003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5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234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Rumbles</dc:creator>
  <cp:lastModifiedBy>Ian Rumbles</cp:lastModifiedBy>
  <cp:revision>2</cp:revision>
  <dcterms:created xsi:type="dcterms:W3CDTF">2025-05-21T10:26:55Z</dcterms:created>
  <dcterms:modified xsi:type="dcterms:W3CDTF">2025-05-24T14:25:52Z</dcterms:modified>
</cp:coreProperties>
</file>